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5"/>
  </p:sldMasterIdLst>
  <p:notesMasterIdLst>
    <p:notesMasterId r:id="rId43"/>
  </p:notesMasterIdLst>
  <p:handoutMasterIdLst>
    <p:handoutMasterId r:id="rId44"/>
  </p:handoutMasterIdLst>
  <p:sldIdLst>
    <p:sldId id="256" r:id="rId6"/>
    <p:sldId id="266" r:id="rId7"/>
    <p:sldId id="258" r:id="rId8"/>
    <p:sldId id="267" r:id="rId9"/>
    <p:sldId id="298" r:id="rId10"/>
    <p:sldId id="268" r:id="rId11"/>
    <p:sldId id="261" r:id="rId12"/>
    <p:sldId id="269" r:id="rId13"/>
    <p:sldId id="272" r:id="rId14"/>
    <p:sldId id="273" r:id="rId15"/>
    <p:sldId id="274" r:id="rId16"/>
    <p:sldId id="275" r:id="rId17"/>
    <p:sldId id="270" r:id="rId18"/>
    <p:sldId id="276" r:id="rId19"/>
    <p:sldId id="277" r:id="rId20"/>
    <p:sldId id="278" r:id="rId21"/>
    <p:sldId id="279" r:id="rId22"/>
    <p:sldId id="271" r:id="rId23"/>
    <p:sldId id="280" r:id="rId24"/>
    <p:sldId id="281" r:id="rId25"/>
    <p:sldId id="296" r:id="rId26"/>
    <p:sldId id="282" r:id="rId27"/>
    <p:sldId id="292" r:id="rId28"/>
    <p:sldId id="284" r:id="rId29"/>
    <p:sldId id="295" r:id="rId30"/>
    <p:sldId id="289" r:id="rId31"/>
    <p:sldId id="285" r:id="rId32"/>
    <p:sldId id="293" r:id="rId33"/>
    <p:sldId id="287" r:id="rId34"/>
    <p:sldId id="286" r:id="rId35"/>
    <p:sldId id="288" r:id="rId36"/>
    <p:sldId id="297" r:id="rId37"/>
    <p:sldId id="290" r:id="rId38"/>
    <p:sldId id="265" r:id="rId39"/>
    <p:sldId id="291" r:id="rId40"/>
    <p:sldId id="299" r:id="rId41"/>
    <p:sldId id="264" r:id="rId4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99"/>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712" autoAdjust="0"/>
  </p:normalViewPr>
  <p:slideViewPr>
    <p:cSldViewPr snapToGrid="0">
      <p:cViewPr varScale="1">
        <p:scale>
          <a:sx n="73" d="100"/>
          <a:sy n="73" d="100"/>
        </p:scale>
        <p:origin x="618" y="72"/>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7/22/2020</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7/22/2020</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602AB6-94A0-409C-8846-1F5F45B6C70E}" type="slidenum">
              <a:rPr lang="en-US" smtClean="0"/>
              <a:pPr/>
              <a:t>36</a:t>
            </a:fld>
            <a:endParaRPr lang="en-US"/>
          </a:p>
        </p:txBody>
      </p:sp>
    </p:spTree>
    <p:extLst>
      <p:ext uri="{BB962C8B-B14F-4D97-AF65-F5344CB8AC3E}">
        <p14:creationId xmlns:p14="http://schemas.microsoft.com/office/powerpoint/2010/main" val="3526503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a:t>
            </a:r>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noProof="0"/>
              <a:t>MONTH</a:t>
            </a:r>
            <a:br>
              <a:rPr lang="en-US" noProof="0"/>
            </a:br>
            <a:r>
              <a:rPr lang="en-US" noProof="0"/>
              <a:t>20XX</a:t>
            </a:r>
          </a:p>
        </p:txBody>
      </p:sp>
    </p:spTree>
    <p:extLst>
      <p:ext uri="{BB962C8B-B14F-4D97-AF65-F5344CB8AC3E}">
        <p14:creationId xmlns:p14="http://schemas.microsoft.com/office/powerpoint/2010/main" val="3771749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en-US" noProof="0" dirty="0"/>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en-US" noProof="0" dirty="0"/>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en-US" noProof="0" dirty="0"/>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en-US" noProof="0" dirty="0"/>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noProof="0"/>
              <a:t>Thank You!</a:t>
            </a:r>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en-US" noProof="0" dirty="0"/>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noProof="0"/>
              <a:t>Edit Master text styles</a:t>
            </a:r>
          </a:p>
        </p:txBody>
      </p:sp>
    </p:spTree>
    <p:extLst>
      <p:ext uri="{BB962C8B-B14F-4D97-AF65-F5344CB8AC3E}">
        <p14:creationId xmlns:p14="http://schemas.microsoft.com/office/powerpoint/2010/main" val="2256173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en-US" noProof="0" dirty="0"/>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en-US" noProof="0" dirty="0"/>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en-US" noProof="0" dirty="0"/>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en-US" noProof="0" dirty="0"/>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en-US" noProof="0" dirty="0"/>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en-US" noProof="0" dirty="0"/>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en-US" noProof="0" dirty="0"/>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en-US" noProof="0" dirty="0"/>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en-US" noProof="0" dirty="0"/>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21020577">
            <a:off x="630442" y="2818995"/>
            <a:ext cx="4851352" cy="1827069"/>
          </a:xfrm>
        </p:spPr>
        <p:txBody>
          <a:bodyPr anchor="ctr" anchorCtr="0">
            <a:normAutofit/>
          </a:bodyPr>
          <a:lstStyle>
            <a:lvl1pPr algn="l">
              <a:defRPr sz="5500">
                <a:solidFill>
                  <a:schemeClr val="bg1"/>
                </a:solidFill>
              </a:defRPr>
            </a:lvl1pPr>
          </a:lstStyle>
          <a:p>
            <a:r>
              <a:rPr lang="en-US" noProof="0"/>
              <a:t>Presentation</a:t>
            </a:r>
            <a:br>
              <a:rPr lang="en-US" noProof="0"/>
            </a:br>
            <a:r>
              <a:rPr lang="en-US" noProof="0"/>
              <a:t>Title</a:t>
            </a:r>
          </a:p>
        </p:txBody>
      </p:sp>
      <p:sp>
        <p:nvSpPr>
          <p:cNvPr id="23" name="Subtitle 2">
            <a:extLst>
              <a:ext uri="{FF2B5EF4-FFF2-40B4-BE49-F238E27FC236}">
                <a16:creationId xmlns:a16="http://schemas.microsoft.com/office/drawing/2014/main" id="{EEDE58A0-A534-4BA6-A842-9291BD21B3B3}"/>
              </a:ext>
            </a:extLst>
          </p:cNvPr>
          <p:cNvSpPr>
            <a:spLocks noGrp="1"/>
          </p:cNvSpPr>
          <p:nvPr>
            <p:ph type="subTitle" idx="1" hasCustomPrompt="1"/>
          </p:nvPr>
        </p:nvSpPr>
        <p:spPr>
          <a:xfrm rot="853085">
            <a:off x="7075878" y="2826510"/>
            <a:ext cx="4975641" cy="1655762"/>
          </a:xfrm>
        </p:spPr>
        <p:txBody>
          <a:bodyPr anchor="ctr">
            <a:normAutofit/>
          </a:bodyPr>
          <a:lstStyle>
            <a:lvl1pPr marL="0" indent="0" algn="l">
              <a:buFont typeface="Arial" panose="020B0604020202020204" pitchFamily="34" charset="0"/>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655702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21" name="Text Placeholder 2">
            <a:extLst>
              <a:ext uri="{FF2B5EF4-FFF2-40B4-BE49-F238E27FC236}">
                <a16:creationId xmlns:a16="http://schemas.microsoft.com/office/drawing/2014/main" id="{E88D0B4A-E9EE-4F17-AF07-687763131457}"/>
              </a:ext>
            </a:extLst>
          </p:cNvPr>
          <p:cNvSpPr>
            <a:spLocks noGrp="1"/>
          </p:cNvSpPr>
          <p:nvPr>
            <p:ph type="body" idx="1"/>
          </p:nvPr>
        </p:nvSpPr>
        <p:spPr>
          <a:xfrm>
            <a:off x="3961075" y="3345999"/>
            <a:ext cx="7319700" cy="1500187"/>
          </a:xfrm>
        </p:spPr>
        <p:txBody>
          <a:bodyPr>
            <a:normAutofit/>
          </a:bodyPr>
          <a:lstStyle>
            <a:lvl1pPr marL="0" indent="0" algn="ctr">
              <a:buFont typeface="Arial" panose="020B0604020202020204" pitchFamily="34" charse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18046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22" name="Content Placeholder 2">
            <a:extLst>
              <a:ext uri="{FF2B5EF4-FFF2-40B4-BE49-F238E27FC236}">
                <a16:creationId xmlns:a16="http://schemas.microsoft.com/office/drawing/2014/main" id="{6C9B7F00-EB71-4AB0-9B4E-A64B7BB58EC5}"/>
              </a:ext>
            </a:extLst>
          </p:cNvPr>
          <p:cNvSpPr>
            <a:spLocks noGrp="1"/>
          </p:cNvSpPr>
          <p:nvPr>
            <p:ph idx="1"/>
          </p:nvPr>
        </p:nvSpPr>
        <p:spPr>
          <a:xfrm>
            <a:off x="911225" y="1825625"/>
            <a:ext cx="10442575"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144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Content Placeholder 2">
            <a:extLst>
              <a:ext uri="{FF2B5EF4-FFF2-40B4-BE49-F238E27FC236}">
                <a16:creationId xmlns:a16="http://schemas.microsoft.com/office/drawing/2014/main" id="{F2DC463F-D8D9-4961-B44E-0CCDE38BA290}"/>
              </a:ext>
            </a:extLst>
          </p:cNvPr>
          <p:cNvSpPr>
            <a:spLocks noGrp="1"/>
          </p:cNvSpPr>
          <p:nvPr>
            <p:ph sz="half" idx="1"/>
          </p:nvPr>
        </p:nvSpPr>
        <p:spPr>
          <a:xfrm>
            <a:off x="838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5DB1D622-84A6-489A-91BE-DF1D23C03B54}"/>
              </a:ext>
            </a:extLst>
          </p:cNvPr>
          <p:cNvSpPr>
            <a:spLocks noGrp="1"/>
          </p:cNvSpPr>
          <p:nvPr>
            <p:ph sz="half" idx="2"/>
          </p:nvPr>
        </p:nvSpPr>
        <p:spPr>
          <a:xfrm>
            <a:off x="6172200" y="1825625"/>
            <a:ext cx="5181600" cy="397608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366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5870" y="312092"/>
            <a:ext cx="4391191" cy="1368122"/>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17" name="Text Placeholder 2">
            <a:extLst>
              <a:ext uri="{FF2B5EF4-FFF2-40B4-BE49-F238E27FC236}">
                <a16:creationId xmlns:a16="http://schemas.microsoft.com/office/drawing/2014/main" id="{5A6B27D7-F5EE-4688-B64B-CDC996CB368E}"/>
              </a:ext>
            </a:extLst>
          </p:cNvPr>
          <p:cNvSpPr>
            <a:spLocks noGrp="1"/>
          </p:cNvSpPr>
          <p:nvPr>
            <p:ph type="body" idx="1"/>
          </p:nvPr>
        </p:nvSpPr>
        <p:spPr>
          <a:xfrm>
            <a:off x="839788" y="1942689"/>
            <a:ext cx="5157787"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a:extLst>
              <a:ext uri="{FF2B5EF4-FFF2-40B4-BE49-F238E27FC236}">
                <a16:creationId xmlns:a16="http://schemas.microsoft.com/office/drawing/2014/main" id="{9D3AFCF0-98C5-4ECC-A2A6-BA8BA0A64592}"/>
              </a:ext>
            </a:extLst>
          </p:cNvPr>
          <p:cNvSpPr>
            <a:spLocks noGrp="1"/>
          </p:cNvSpPr>
          <p:nvPr>
            <p:ph sz="half" idx="2"/>
          </p:nvPr>
        </p:nvSpPr>
        <p:spPr>
          <a:xfrm>
            <a:off x="839788" y="2638097"/>
            <a:ext cx="5157787"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4">
            <a:extLst>
              <a:ext uri="{FF2B5EF4-FFF2-40B4-BE49-F238E27FC236}">
                <a16:creationId xmlns:a16="http://schemas.microsoft.com/office/drawing/2014/main" id="{3F44E47F-9EE9-414B-B2D8-DD6737905A30}"/>
              </a:ext>
            </a:extLst>
          </p:cNvPr>
          <p:cNvSpPr>
            <a:spLocks noGrp="1"/>
          </p:cNvSpPr>
          <p:nvPr>
            <p:ph type="body" sz="quarter" idx="3"/>
          </p:nvPr>
        </p:nvSpPr>
        <p:spPr>
          <a:xfrm>
            <a:off x="6172200" y="1942689"/>
            <a:ext cx="5183188" cy="562385"/>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a:extLst>
              <a:ext uri="{FF2B5EF4-FFF2-40B4-BE49-F238E27FC236}">
                <a16:creationId xmlns:a16="http://schemas.microsoft.com/office/drawing/2014/main" id="{D8D8261D-A3B4-4909-8FCD-D7C160F42D85}"/>
              </a:ext>
            </a:extLst>
          </p:cNvPr>
          <p:cNvSpPr>
            <a:spLocks noGrp="1"/>
          </p:cNvSpPr>
          <p:nvPr>
            <p:ph sz="quarter" idx="4"/>
          </p:nvPr>
        </p:nvSpPr>
        <p:spPr>
          <a:xfrm>
            <a:off x="6172200" y="2638097"/>
            <a:ext cx="5183188" cy="3184634"/>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1523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6" name="Content Placeholder 2">
            <a:extLst>
              <a:ext uri="{FF2B5EF4-FFF2-40B4-BE49-F238E27FC236}">
                <a16:creationId xmlns:a16="http://schemas.microsoft.com/office/drawing/2014/main" id="{9E80D7DF-92B2-4A46-AA79-DDC69AC8A8EE}"/>
              </a:ext>
            </a:extLst>
          </p:cNvPr>
          <p:cNvSpPr>
            <a:spLocks noGrp="1"/>
          </p:cNvSpPr>
          <p:nvPr>
            <p:ph idx="1"/>
          </p:nvPr>
        </p:nvSpPr>
        <p:spPr>
          <a:xfrm>
            <a:off x="5180012" y="1347788"/>
            <a:ext cx="6172200" cy="43305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3">
            <a:extLst>
              <a:ext uri="{FF2B5EF4-FFF2-40B4-BE49-F238E27FC236}">
                <a16:creationId xmlns:a16="http://schemas.microsoft.com/office/drawing/2014/main" id="{F0A242F9-0019-4B57-A03D-285B738367AC}"/>
              </a:ext>
            </a:extLst>
          </p:cNvPr>
          <p:cNvSpPr>
            <a:spLocks noGrp="1"/>
          </p:cNvSpPr>
          <p:nvPr>
            <p:ph type="body" sz="half" idx="2"/>
          </p:nvPr>
        </p:nvSpPr>
        <p:spPr>
          <a:xfrm>
            <a:off x="839788" y="2806262"/>
            <a:ext cx="3932237" cy="2872065"/>
          </a:xfrm>
          <a:gradFill>
            <a:gsLst>
              <a:gs pos="0">
                <a:schemeClr val="tx2"/>
              </a:gs>
              <a:gs pos="100000">
                <a:schemeClr val="tx1"/>
              </a:gs>
            </a:gsLst>
            <a:lin ang="10800000" scaled="1"/>
          </a:gradFill>
        </p:spPr>
        <p:txBody>
          <a:bodyPr lIns="274320" anchor="ctr">
            <a:normAutofit/>
          </a:bodyPr>
          <a:lstStyle>
            <a:lvl1pPr marL="0" indent="0">
              <a:buFont typeface="Arial" panose="020B0604020202020204" pitchFamily="34" charse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94A01F06-84A3-407F-8D89-167A9D402359}"/>
              </a:ext>
            </a:extLst>
          </p:cNvPr>
          <p:cNvSpPr>
            <a:spLocks noGrp="1"/>
          </p:cNvSpPr>
          <p:nvPr>
            <p:ph type="title"/>
          </p:nvPr>
        </p:nvSpPr>
        <p:spPr>
          <a:xfrm rot="21227985">
            <a:off x="857494" y="721373"/>
            <a:ext cx="3918639"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99802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
        <p:nvSpPr>
          <p:cNvPr id="17" name="Picture Placeholder 2">
            <a:extLst>
              <a:ext uri="{FF2B5EF4-FFF2-40B4-BE49-F238E27FC236}">
                <a16:creationId xmlns:a16="http://schemas.microsoft.com/office/drawing/2014/main" id="{1C9B27A5-4499-4F2B-843D-B4AC979D3003}"/>
              </a:ext>
            </a:extLst>
          </p:cNvPr>
          <p:cNvSpPr>
            <a:spLocks noGrp="1"/>
          </p:cNvSpPr>
          <p:nvPr>
            <p:ph type="pic" idx="13"/>
          </p:nvPr>
        </p:nvSpPr>
        <p:spPr>
          <a:xfrm>
            <a:off x="5183188" y="1347788"/>
            <a:ext cx="6172200" cy="43305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8" name="Text Placeholder 3">
            <a:extLst>
              <a:ext uri="{FF2B5EF4-FFF2-40B4-BE49-F238E27FC236}">
                <a16:creationId xmlns:a16="http://schemas.microsoft.com/office/drawing/2014/main" id="{4C8F7DBB-2923-48F9-AE53-06CE214A362F}"/>
              </a:ext>
            </a:extLst>
          </p:cNvPr>
          <p:cNvSpPr>
            <a:spLocks noGrp="1"/>
          </p:cNvSpPr>
          <p:nvPr>
            <p:ph type="body" sz="half" idx="2"/>
          </p:nvPr>
        </p:nvSpPr>
        <p:spPr>
          <a:xfrm>
            <a:off x="839788" y="2603601"/>
            <a:ext cx="3932237" cy="3074726"/>
          </a:xfrm>
          <a:gradFill>
            <a:gsLst>
              <a:gs pos="0">
                <a:schemeClr val="tx2"/>
              </a:gs>
              <a:gs pos="100000">
                <a:schemeClr val="tx1"/>
              </a:gs>
            </a:gsLst>
            <a:lin ang="10800000" scaled="1"/>
          </a:gradFill>
        </p:spPr>
        <p:txBody>
          <a:bodyPr lIns="274320" anchor="ctr">
            <a:norm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2" name="Title 1">
            <a:extLst>
              <a:ext uri="{FF2B5EF4-FFF2-40B4-BE49-F238E27FC236}">
                <a16:creationId xmlns:a16="http://schemas.microsoft.com/office/drawing/2014/main" id="{B6AB5B22-678B-4BFD-ABBC-49961466D4A8}"/>
              </a:ext>
            </a:extLst>
          </p:cNvPr>
          <p:cNvSpPr>
            <a:spLocks noGrp="1"/>
          </p:cNvSpPr>
          <p:nvPr>
            <p:ph type="title"/>
          </p:nvPr>
        </p:nvSpPr>
        <p:spPr>
          <a:xfrm rot="21228869">
            <a:off x="857652" y="725128"/>
            <a:ext cx="3833278" cy="1325563"/>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987248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Tree>
    <p:extLst>
      <p:ext uri="{BB962C8B-B14F-4D97-AF65-F5344CB8AC3E}">
        <p14:creationId xmlns:p14="http://schemas.microsoft.com/office/powerpoint/2010/main" val="224023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519002"/>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135253"/>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
        <p:nvSpPr>
          <p:cNvPr id="7" name="Title 6">
            <a:extLst>
              <a:ext uri="{FF2B5EF4-FFF2-40B4-BE49-F238E27FC236}">
                <a16:creationId xmlns:a16="http://schemas.microsoft.com/office/drawing/2014/main" id="{B3E6E898-94D1-4811-B538-34042349F418}"/>
              </a:ext>
            </a:extLst>
          </p:cNvPr>
          <p:cNvSpPr>
            <a:spLocks noGrp="1"/>
          </p:cNvSpPr>
          <p:nvPr>
            <p:ph type="title"/>
          </p:nvPr>
        </p:nvSpPr>
        <p:spPr>
          <a:xfrm rot="21180000">
            <a:off x="288463" y="354491"/>
            <a:ext cx="4391191" cy="1325563"/>
          </a:xfrm>
        </p:spPr>
        <p:txBody>
          <a:bodyPr vert="horz" lIns="91440" tIns="45720" rIns="91440" bIns="45720" rtlCol="0" anchor="ctr">
            <a:normAutofit/>
          </a:bodyPr>
          <a:lstStyle>
            <a:lvl1pPr>
              <a:defRPr lang="en-US">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DDA29EA0-54CE-44CE-A619-B63EB6AA2D12}"/>
              </a:ext>
            </a:extLst>
          </p:cNvPr>
          <p:cNvSpPr>
            <a:spLocks noGrp="1"/>
          </p:cNvSpPr>
          <p:nvPr>
            <p:ph type="body" sz="quarter" idx="13"/>
          </p:nvPr>
        </p:nvSpPr>
        <p:spPr>
          <a:xfrm>
            <a:off x="1444441" y="2373246"/>
            <a:ext cx="9303119" cy="2111508"/>
          </a:xfrm>
        </p:spPr>
        <p:txBody>
          <a:bodyPr anchor="ctr">
            <a:normAutofit/>
          </a:bodyPr>
          <a:lstStyle>
            <a:lvl1pPr marL="0" indent="0" algn="ctr">
              <a:buNone/>
              <a:defRPr sz="6000"/>
            </a:lvl1pPr>
            <a:lvl2pPr marL="457200" indent="0">
              <a:buNone/>
              <a:defRPr/>
            </a:lvl2pPr>
          </a:lstStyle>
          <a:p>
            <a:pPr lvl="0"/>
            <a:r>
              <a:rPr lang="en-US" noProof="0"/>
              <a:t>Edit Master text styles</a:t>
            </a:r>
          </a:p>
        </p:txBody>
      </p:sp>
    </p:spTree>
    <p:extLst>
      <p:ext uri="{BB962C8B-B14F-4D97-AF65-F5344CB8AC3E}">
        <p14:creationId xmlns:p14="http://schemas.microsoft.com/office/powerpoint/2010/main" val="122552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en-US" noProof="0" dirty="0"/>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en-US" noProof="0" dirty="0"/>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noProof="0"/>
              <a:t>Divider Slide</a:t>
            </a:r>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365204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en-US" noProof="0" dirty="0"/>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en-US" noProof="0" dirty="0"/>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en-US" noProof="0" dirty="0"/>
            </a:p>
          </p:txBody>
        </p:sp>
      </p:grpSp>
    </p:spTree>
    <p:extLst>
      <p:ext uri="{BB962C8B-B14F-4D97-AF65-F5344CB8AC3E}">
        <p14:creationId xmlns:p14="http://schemas.microsoft.com/office/powerpoint/2010/main" val="2922855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nual">
    <p:bg>
      <p:bgPr>
        <a:solidFill>
          <a:schemeClr val="bg1"/>
        </a:solidFill>
        <a:effectLst/>
      </p:bgPr>
    </p:bg>
    <p:spTree>
      <p:nvGrpSpPr>
        <p:cNvPr id="1" name=""/>
        <p:cNvGrpSpPr/>
        <p:nvPr/>
      </p:nvGrpSpPr>
      <p:grpSpPr>
        <a:xfrm>
          <a:off x="0" y="0"/>
          <a:ext cx="0" cy="0"/>
          <a:chOff x="0" y="0"/>
          <a:chExt cx="0" cy="0"/>
        </a:xfrm>
      </p:grpSpPr>
      <p:sp>
        <p:nvSpPr>
          <p:cNvPr id="4" name="Graphic 2">
            <a:extLst>
              <a:ext uri="{FF2B5EF4-FFF2-40B4-BE49-F238E27FC236}">
                <a16:creationId xmlns:a16="http://schemas.microsoft.com/office/drawing/2014/main" id="{5D6F87F4-A9FD-42C2-B2B3-2EBAE9413A33}"/>
              </a:ext>
            </a:extLst>
          </p:cNvPr>
          <p:cNvSpPr/>
          <p:nvPr/>
        </p:nvSpPr>
        <p:spPr>
          <a:xfrm>
            <a:off x="-12778" y="429785"/>
            <a:ext cx="7606299"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endParaRPr lang="en-US" noProof="0" dirty="0"/>
          </a:p>
        </p:txBody>
      </p:sp>
      <p:sp>
        <p:nvSpPr>
          <p:cNvPr id="23" name="Text Placeholder 21">
            <a:extLst>
              <a:ext uri="{FF2B5EF4-FFF2-40B4-BE49-F238E27FC236}">
                <a16:creationId xmlns:a16="http://schemas.microsoft.com/office/drawing/2014/main" id="{F27BBFB4-84C4-42C9-9CB3-DFD801CEBF70}"/>
              </a:ext>
            </a:extLst>
          </p:cNvPr>
          <p:cNvSpPr>
            <a:spLocks noGrp="1"/>
          </p:cNvSpPr>
          <p:nvPr>
            <p:ph type="body" sz="quarter" idx="10" hasCustomPrompt="1"/>
          </p:nvPr>
        </p:nvSpPr>
        <p:spPr>
          <a:xfrm>
            <a:off x="711200" y="1896003"/>
            <a:ext cx="528638" cy="1092200"/>
          </a:xfrm>
        </p:spPr>
        <p:txBody>
          <a:bodyPr>
            <a:normAutofit/>
          </a:bodyPr>
          <a:lstStyle>
            <a:lvl1pPr marL="0" indent="0">
              <a:buNone/>
              <a:defRPr sz="7000" b="1">
                <a:solidFill>
                  <a:schemeClr val="accent5"/>
                </a:solidFill>
                <a:latin typeface="+mj-lt"/>
              </a:defRPr>
            </a:lvl1pPr>
          </a:lstStyle>
          <a:p>
            <a:pPr lvl="0"/>
            <a:r>
              <a:rPr lang="en-US" noProof="0"/>
              <a:t>1</a:t>
            </a:r>
          </a:p>
        </p:txBody>
      </p:sp>
      <p:sp>
        <p:nvSpPr>
          <p:cNvPr id="26" name="Text Placeholder 24">
            <a:extLst>
              <a:ext uri="{FF2B5EF4-FFF2-40B4-BE49-F238E27FC236}">
                <a16:creationId xmlns:a16="http://schemas.microsoft.com/office/drawing/2014/main" id="{C8BBE7AC-17E7-4828-A40C-39EED5284E6D}"/>
              </a:ext>
            </a:extLst>
          </p:cNvPr>
          <p:cNvSpPr>
            <a:spLocks noGrp="1"/>
          </p:cNvSpPr>
          <p:nvPr>
            <p:ph type="body" sz="quarter" idx="11"/>
          </p:nvPr>
        </p:nvSpPr>
        <p:spPr>
          <a:xfrm>
            <a:off x="1185863" y="2088090"/>
            <a:ext cx="3103110"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FC1057E8-2611-45B5-913B-82D301FE8A86}"/>
              </a:ext>
            </a:extLst>
          </p:cNvPr>
          <p:cNvSpPr>
            <a:spLocks noGrp="1"/>
          </p:cNvSpPr>
          <p:nvPr>
            <p:ph type="body" sz="quarter" idx="12" hasCustomPrompt="1"/>
          </p:nvPr>
        </p:nvSpPr>
        <p:spPr>
          <a:xfrm>
            <a:off x="4804600" y="1896003"/>
            <a:ext cx="528638" cy="1092200"/>
          </a:xfrm>
        </p:spPr>
        <p:txBody>
          <a:bodyPr>
            <a:normAutofit/>
          </a:bodyPr>
          <a:lstStyle>
            <a:lvl1pPr marL="0" indent="0">
              <a:buNone/>
              <a:defRPr sz="7000" b="1">
                <a:solidFill>
                  <a:schemeClr val="accent5"/>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A65257E6-B10F-49C0-862A-53648E3F2D0B}"/>
              </a:ext>
            </a:extLst>
          </p:cNvPr>
          <p:cNvSpPr>
            <a:spLocks noGrp="1"/>
          </p:cNvSpPr>
          <p:nvPr>
            <p:ph type="body" sz="quarter" idx="13"/>
          </p:nvPr>
        </p:nvSpPr>
        <p:spPr>
          <a:xfrm>
            <a:off x="5349603" y="2088090"/>
            <a:ext cx="2243918"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37" name="Text Placeholder 21">
            <a:extLst>
              <a:ext uri="{FF2B5EF4-FFF2-40B4-BE49-F238E27FC236}">
                <a16:creationId xmlns:a16="http://schemas.microsoft.com/office/drawing/2014/main" id="{83A147CC-1513-463A-8B07-CC14AEC845D9}"/>
              </a:ext>
            </a:extLst>
          </p:cNvPr>
          <p:cNvSpPr>
            <a:spLocks noGrp="1"/>
          </p:cNvSpPr>
          <p:nvPr>
            <p:ph type="body" sz="quarter" idx="14" hasCustomPrompt="1"/>
          </p:nvPr>
        </p:nvSpPr>
        <p:spPr>
          <a:xfrm>
            <a:off x="7890713" y="1913782"/>
            <a:ext cx="528638" cy="1092200"/>
          </a:xfrm>
        </p:spPr>
        <p:txBody>
          <a:bodyPr>
            <a:normAutofit/>
          </a:bodyPr>
          <a:lstStyle>
            <a:lvl1pPr marL="0" indent="0">
              <a:buNone/>
              <a:defRPr sz="7000" b="1">
                <a:solidFill>
                  <a:schemeClr val="accent5"/>
                </a:solidFill>
                <a:latin typeface="+mj-lt"/>
              </a:defRPr>
            </a:lvl1pPr>
          </a:lstStyle>
          <a:p>
            <a:pPr lvl="0"/>
            <a:r>
              <a:rPr lang="en-US" noProof="0"/>
              <a:t>3</a:t>
            </a:r>
          </a:p>
        </p:txBody>
      </p:sp>
      <p:sp>
        <p:nvSpPr>
          <p:cNvPr id="38" name="Text Placeholder 24">
            <a:extLst>
              <a:ext uri="{FF2B5EF4-FFF2-40B4-BE49-F238E27FC236}">
                <a16:creationId xmlns:a16="http://schemas.microsoft.com/office/drawing/2014/main" id="{BCE98261-6A42-49F1-B208-2E6C24DFCF83}"/>
              </a:ext>
            </a:extLst>
          </p:cNvPr>
          <p:cNvSpPr>
            <a:spLocks noGrp="1"/>
          </p:cNvSpPr>
          <p:nvPr>
            <p:ph type="body" sz="quarter" idx="15"/>
          </p:nvPr>
        </p:nvSpPr>
        <p:spPr>
          <a:xfrm>
            <a:off x="8435716" y="2105869"/>
            <a:ext cx="2959116" cy="800100"/>
          </a:xfrm>
        </p:spPr>
        <p:txBody>
          <a:bodyPr>
            <a:normAutofit/>
          </a:bodyPr>
          <a:lstStyle>
            <a:lvl1pPr marL="0" indent="0">
              <a:buNone/>
              <a:defRPr sz="2500" b="1">
                <a:solidFill>
                  <a:schemeClr val="tx2"/>
                </a:solidFill>
                <a:latin typeface="+mj-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937F4311-EBEC-44E3-8542-07503B54D770}"/>
              </a:ext>
            </a:extLst>
          </p:cNvPr>
          <p:cNvSpPr>
            <a:spLocks noGrp="1"/>
          </p:cNvSpPr>
          <p:nvPr>
            <p:ph type="body" sz="quarter" idx="16"/>
          </p:nvPr>
        </p:nvSpPr>
        <p:spPr>
          <a:xfrm>
            <a:off x="89172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FED4B056-A42A-4115-B98D-177B9AFDABFE}"/>
              </a:ext>
            </a:extLst>
          </p:cNvPr>
          <p:cNvSpPr>
            <a:spLocks noGrp="1"/>
          </p:cNvSpPr>
          <p:nvPr>
            <p:ph type="body" sz="quarter" idx="17"/>
          </p:nvPr>
        </p:nvSpPr>
        <p:spPr>
          <a:xfrm>
            <a:off x="2590348"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5" name="Text Placeholder 24">
            <a:extLst>
              <a:ext uri="{FF2B5EF4-FFF2-40B4-BE49-F238E27FC236}">
                <a16:creationId xmlns:a16="http://schemas.microsoft.com/office/drawing/2014/main" id="{2D359611-5488-43D7-A2A6-E60DB2E1D872}"/>
              </a:ext>
            </a:extLst>
          </p:cNvPr>
          <p:cNvSpPr>
            <a:spLocks noGrp="1"/>
          </p:cNvSpPr>
          <p:nvPr>
            <p:ph type="body" sz="quarter" idx="18"/>
          </p:nvPr>
        </p:nvSpPr>
        <p:spPr>
          <a:xfrm>
            <a:off x="4794793" y="2943573"/>
            <a:ext cx="1698625"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6" name="Text Placeholder 24">
            <a:extLst>
              <a:ext uri="{FF2B5EF4-FFF2-40B4-BE49-F238E27FC236}">
                <a16:creationId xmlns:a16="http://schemas.microsoft.com/office/drawing/2014/main" id="{F2182E7C-B18B-4F73-B0D1-86196D992B18}"/>
              </a:ext>
            </a:extLst>
          </p:cNvPr>
          <p:cNvSpPr>
            <a:spLocks noGrp="1"/>
          </p:cNvSpPr>
          <p:nvPr>
            <p:ph type="body" sz="quarter" idx="19"/>
          </p:nvPr>
        </p:nvSpPr>
        <p:spPr>
          <a:xfrm>
            <a:off x="7876955" y="2942030"/>
            <a:ext cx="3517877" cy="800100"/>
          </a:xfrm>
        </p:spPr>
        <p:txBody>
          <a:bodyPr>
            <a:normAutofit/>
          </a:bodyPr>
          <a:lstStyle>
            <a:lvl1pPr marL="0" indent="0">
              <a:buNone/>
              <a:defRPr sz="1600" b="1">
                <a:solidFill>
                  <a:schemeClr val="accent4"/>
                </a:solidFill>
                <a:latin typeface="+mn-lt"/>
              </a:defRPr>
            </a:lvl1pPr>
          </a:lstStyle>
          <a:p>
            <a:pPr lvl="0"/>
            <a:r>
              <a:rPr lang="en-US" noProof="0"/>
              <a:t>Edit Master text styles</a:t>
            </a:r>
          </a:p>
        </p:txBody>
      </p:sp>
      <p:sp>
        <p:nvSpPr>
          <p:cNvPr id="48" name="Text Placeholder 24">
            <a:extLst>
              <a:ext uri="{FF2B5EF4-FFF2-40B4-BE49-F238E27FC236}">
                <a16:creationId xmlns:a16="http://schemas.microsoft.com/office/drawing/2014/main" id="{3D51A445-889E-44A8-AF12-58BC161D148C}"/>
              </a:ext>
            </a:extLst>
          </p:cNvPr>
          <p:cNvSpPr>
            <a:spLocks noGrp="1"/>
          </p:cNvSpPr>
          <p:nvPr>
            <p:ph type="body" sz="quarter" idx="20"/>
          </p:nvPr>
        </p:nvSpPr>
        <p:spPr>
          <a:xfrm>
            <a:off x="891722" y="5607548"/>
            <a:ext cx="3397251" cy="800100"/>
          </a:xfrm>
        </p:spPr>
        <p:txBody>
          <a:bodyPr>
            <a:normAutofit/>
          </a:bodyPr>
          <a:lstStyle>
            <a:lvl1pPr marL="0" indent="0">
              <a:buNone/>
              <a:defRPr sz="1600" b="0">
                <a:solidFill>
                  <a:schemeClr val="accent3"/>
                </a:solidFill>
                <a:latin typeface="+mn-lt"/>
              </a:defRPr>
            </a:lvl1pPr>
          </a:lstStyle>
          <a:p>
            <a:pPr lvl="0"/>
            <a:r>
              <a:rPr lang="en-US" noProof="0"/>
              <a:t>Edit Master text styles</a:t>
            </a:r>
          </a:p>
        </p:txBody>
      </p:sp>
      <p:sp>
        <p:nvSpPr>
          <p:cNvPr id="49" name="Text Placeholder 24">
            <a:extLst>
              <a:ext uri="{FF2B5EF4-FFF2-40B4-BE49-F238E27FC236}">
                <a16:creationId xmlns:a16="http://schemas.microsoft.com/office/drawing/2014/main" id="{358BC44E-644D-4E21-A055-1178CD0D2698}"/>
              </a:ext>
            </a:extLst>
          </p:cNvPr>
          <p:cNvSpPr>
            <a:spLocks noGrp="1"/>
          </p:cNvSpPr>
          <p:nvPr>
            <p:ph type="body" sz="quarter" idx="21"/>
          </p:nvPr>
        </p:nvSpPr>
        <p:spPr>
          <a:xfrm>
            <a:off x="4794792" y="4909834"/>
            <a:ext cx="1698625"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0" name="Text Placeholder 24">
            <a:extLst>
              <a:ext uri="{FF2B5EF4-FFF2-40B4-BE49-F238E27FC236}">
                <a16:creationId xmlns:a16="http://schemas.microsoft.com/office/drawing/2014/main" id="{32C60917-FE9C-4C02-976E-9F4DF95F1614}"/>
              </a:ext>
            </a:extLst>
          </p:cNvPr>
          <p:cNvSpPr>
            <a:spLocks noGrp="1"/>
          </p:cNvSpPr>
          <p:nvPr>
            <p:ph type="body" sz="quarter" idx="22"/>
          </p:nvPr>
        </p:nvSpPr>
        <p:spPr>
          <a:xfrm>
            <a:off x="7890713" y="4909834"/>
            <a:ext cx="2692939" cy="800100"/>
          </a:xfrm>
        </p:spPr>
        <p:txBody>
          <a:bodyPr>
            <a:normAutofit/>
          </a:bodyPr>
          <a:lstStyle>
            <a:lvl1pPr marL="0" indent="0">
              <a:buNone/>
              <a:defRPr sz="1600" b="0">
                <a:solidFill>
                  <a:schemeClr val="accent2"/>
                </a:solidFill>
                <a:latin typeface="+mn-lt"/>
              </a:defRPr>
            </a:lvl1pPr>
          </a:lstStyle>
          <a:p>
            <a:pPr lvl="0"/>
            <a:r>
              <a:rPr lang="en-US" noProof="0"/>
              <a:t>Edit Master text styles</a:t>
            </a:r>
          </a:p>
        </p:txBody>
      </p:sp>
      <p:sp>
        <p:nvSpPr>
          <p:cNvPr id="55" name="Picture Placeholder 12">
            <a:extLst>
              <a:ext uri="{FF2B5EF4-FFF2-40B4-BE49-F238E27FC236}">
                <a16:creationId xmlns:a16="http://schemas.microsoft.com/office/drawing/2014/main" id="{2535BC4C-3D36-473A-B9EF-EC6F3BA67113}"/>
              </a:ext>
            </a:extLst>
          </p:cNvPr>
          <p:cNvSpPr>
            <a:spLocks noGrp="1"/>
          </p:cNvSpPr>
          <p:nvPr>
            <p:ph type="pic" sz="quarter" idx="37"/>
          </p:nvPr>
        </p:nvSpPr>
        <p:spPr>
          <a:xfrm>
            <a:off x="891723"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6" name="Picture Placeholder 12">
            <a:extLst>
              <a:ext uri="{FF2B5EF4-FFF2-40B4-BE49-F238E27FC236}">
                <a16:creationId xmlns:a16="http://schemas.microsoft.com/office/drawing/2014/main" id="{A1E61843-0C1E-4581-98C1-C9247F7043AC}"/>
              </a:ext>
            </a:extLst>
          </p:cNvPr>
          <p:cNvSpPr>
            <a:spLocks noGrp="1"/>
          </p:cNvSpPr>
          <p:nvPr>
            <p:ph type="pic" sz="quarter" idx="38"/>
          </p:nvPr>
        </p:nvSpPr>
        <p:spPr>
          <a:xfrm>
            <a:off x="2590348" y="3816446"/>
            <a:ext cx="1636776" cy="1618488"/>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7" name="Picture Placeholder 12">
            <a:extLst>
              <a:ext uri="{FF2B5EF4-FFF2-40B4-BE49-F238E27FC236}">
                <a16:creationId xmlns:a16="http://schemas.microsoft.com/office/drawing/2014/main" id="{F3B39F0E-B245-4510-8C07-0EC29B83F1BA}"/>
              </a:ext>
            </a:extLst>
          </p:cNvPr>
          <p:cNvSpPr>
            <a:spLocks noGrp="1"/>
          </p:cNvSpPr>
          <p:nvPr>
            <p:ph type="pic" sz="quarter" idx="43"/>
          </p:nvPr>
        </p:nvSpPr>
        <p:spPr>
          <a:xfrm>
            <a:off x="4794793" y="3816446"/>
            <a:ext cx="2048256" cy="896112"/>
          </a:xfrm>
        </p:spPr>
        <p:txBody>
          <a:bodyPr anchor="ctr" anchorCtr="0">
            <a:no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58" name="Picture Placeholder 9">
            <a:extLst>
              <a:ext uri="{FF2B5EF4-FFF2-40B4-BE49-F238E27FC236}">
                <a16:creationId xmlns:a16="http://schemas.microsoft.com/office/drawing/2014/main" id="{A9E755CD-1A38-4F75-A18E-2D31E4934C8A}"/>
              </a:ext>
            </a:extLst>
          </p:cNvPr>
          <p:cNvSpPr>
            <a:spLocks noGrp="1"/>
          </p:cNvSpPr>
          <p:nvPr>
            <p:ph type="pic" sz="quarter" idx="44"/>
          </p:nvPr>
        </p:nvSpPr>
        <p:spPr>
          <a:xfrm>
            <a:off x="7876955" y="3864572"/>
            <a:ext cx="1481328" cy="758952"/>
          </a:xfrm>
        </p:spPr>
        <p:txBody>
          <a:bodyPr anchor="ctr" anchorCtr="0">
            <a:normAutofit/>
          </a:bodyPr>
          <a:lstStyle>
            <a:lvl1pPr marL="0" indent="0" algn="ctr">
              <a:buNone/>
              <a:defRPr sz="1400">
                <a:solidFill>
                  <a:schemeClr val="accent4"/>
                </a:solidFill>
                <a:latin typeface="+mn-lt"/>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C750AC0-7255-417F-919C-19DF42857E05}"/>
              </a:ext>
            </a:extLst>
          </p:cNvPr>
          <p:cNvSpPr>
            <a:spLocks noGrp="1"/>
          </p:cNvSpPr>
          <p:nvPr>
            <p:ph type="title" hasCustomPrompt="1"/>
          </p:nvPr>
        </p:nvSpPr>
        <p:spPr>
          <a:xfrm>
            <a:off x="0" y="365125"/>
            <a:ext cx="7909560" cy="1069848"/>
          </a:xfrm>
          <a:gradFill>
            <a:gsLst>
              <a:gs pos="0">
                <a:schemeClr val="accent2"/>
              </a:gs>
              <a:gs pos="100000">
                <a:schemeClr val="accent1"/>
              </a:gs>
            </a:gsLst>
            <a:lin ang="10800000" scaled="1"/>
          </a:gradFill>
        </p:spPr>
        <p:txBody>
          <a:bodyPr lIns="900000"/>
          <a:lstStyle>
            <a:lvl1pPr>
              <a:defRPr>
                <a:solidFill>
                  <a:schemeClr val="bg1"/>
                </a:solidFill>
              </a:defRPr>
            </a:lvl1pPr>
          </a:lstStyle>
          <a:p>
            <a:r>
              <a:rPr lang="en-US" noProof="0"/>
              <a:t>How to use this template</a:t>
            </a:r>
          </a:p>
        </p:txBody>
      </p:sp>
    </p:spTree>
    <p:extLst>
      <p:ext uri="{BB962C8B-B14F-4D97-AF65-F5344CB8AC3E}">
        <p14:creationId xmlns:p14="http://schemas.microsoft.com/office/powerpoint/2010/main" val="2464497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Layout 1">
    <p:spTree>
      <p:nvGrpSpPr>
        <p:cNvPr id="1" name=""/>
        <p:cNvGrpSpPr/>
        <p:nvPr/>
      </p:nvGrpSpPr>
      <p:grpSpPr>
        <a:xfrm>
          <a:off x="0" y="0"/>
          <a:ext cx="0" cy="0"/>
          <a:chOff x="0" y="0"/>
          <a:chExt cx="0" cy="0"/>
        </a:xfrm>
      </p:grpSpPr>
      <p:grpSp>
        <p:nvGrpSpPr>
          <p:cNvPr id="7" name="Graphic 16">
            <a:extLst>
              <a:ext uri="{FF2B5EF4-FFF2-40B4-BE49-F238E27FC236}">
                <a16:creationId xmlns:a16="http://schemas.microsoft.com/office/drawing/2014/main" id="{AD638337-297E-49B3-AE0F-B36EC9D01661}"/>
              </a:ext>
            </a:extLst>
          </p:cNvPr>
          <p:cNvGrpSpPr/>
          <p:nvPr userDrawn="1"/>
        </p:nvGrpSpPr>
        <p:grpSpPr>
          <a:xfrm>
            <a:off x="10962579" y="5678327"/>
            <a:ext cx="1234800" cy="1051200"/>
            <a:chOff x="5626893" y="3026568"/>
            <a:chExt cx="937260" cy="800760"/>
          </a:xfrm>
        </p:grpSpPr>
        <p:sp>
          <p:nvSpPr>
            <p:cNvPr id="8" name="Freeform: Shape 7">
              <a:extLst>
                <a:ext uri="{FF2B5EF4-FFF2-40B4-BE49-F238E27FC236}">
                  <a16:creationId xmlns:a16="http://schemas.microsoft.com/office/drawing/2014/main" id="{2FA8DCE5-120B-4D39-B899-95EBEC388DEA}"/>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9" name="Freeform: Shape 8">
              <a:extLst>
                <a:ext uri="{FF2B5EF4-FFF2-40B4-BE49-F238E27FC236}">
                  <a16:creationId xmlns:a16="http://schemas.microsoft.com/office/drawing/2014/main" id="{53F4B5D3-A813-434A-B7AA-8FEE19B9CF16}"/>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B6DFBA5C-859C-4C16-8ECF-9FCA37E77DD4}"/>
              </a:ext>
            </a:extLst>
          </p:cNvPr>
          <p:cNvSpPr>
            <a:spLocks noGrp="1"/>
          </p:cNvSpPr>
          <p:nvPr>
            <p:ph type="body" idx="1" hasCustomPrompt="1"/>
          </p:nvPr>
        </p:nvSpPr>
        <p:spPr>
          <a:xfrm>
            <a:off x="748030" y="2442380"/>
            <a:ext cx="3913632" cy="804672"/>
          </a:xfrm>
          <a:gradFill>
            <a:gsLst>
              <a:gs pos="0">
                <a:schemeClr val="tx2"/>
              </a:gs>
              <a:gs pos="100000">
                <a:schemeClr val="tx1"/>
              </a:gs>
            </a:gsLst>
            <a:lin ang="10800000" scaled="1"/>
          </a:gradFill>
        </p:spPr>
        <p:txBody>
          <a:bodyPr lIns="144000" tIns="72000" bIns="72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4" name="Date Placeholder 3">
            <a:extLst>
              <a:ext uri="{FF2B5EF4-FFF2-40B4-BE49-F238E27FC236}">
                <a16:creationId xmlns:a16="http://schemas.microsoft.com/office/drawing/2014/main" id="{4DBF8466-F90A-4774-B172-0061F1A7985F}"/>
              </a:ext>
            </a:extLst>
          </p:cNvPr>
          <p:cNvSpPr>
            <a:spLocks noGrp="1"/>
          </p:cNvSpPr>
          <p:nvPr>
            <p:ph type="dt" sz="half" idx="10"/>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7BC76C28-113A-459C-BD12-125E112B10B7}"/>
              </a:ext>
            </a:extLst>
          </p:cNvPr>
          <p:cNvSpPr>
            <a:spLocks noGrp="1"/>
          </p:cNvSpPr>
          <p:nvPr>
            <p:ph type="ftr" sz="quarter" idx="11"/>
          </p:nvPr>
        </p:nvSpPr>
        <p:spPr/>
        <p:txBody>
          <a:bodyPr lIns="0"/>
          <a:lstStyle/>
          <a:p>
            <a:r>
              <a:rPr lang="en-US" noProof="0" dirty="0"/>
              <a:t>ADD A FOOTER</a:t>
            </a:r>
          </a:p>
        </p:txBody>
      </p:sp>
      <p:sp>
        <p:nvSpPr>
          <p:cNvPr id="6" name="Slide Number Placeholder 5">
            <a:extLst>
              <a:ext uri="{FF2B5EF4-FFF2-40B4-BE49-F238E27FC236}">
                <a16:creationId xmlns:a16="http://schemas.microsoft.com/office/drawing/2014/main" id="{6D51ADD0-1305-43DD-A03D-2FE3B5D0EB62}"/>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74E08599-4D6A-4CDA-9228-3DBD31E1E64D}"/>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548D0821-4E36-47CF-A7AC-8FB339F5F24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F708432B-D626-47BC-8C1E-E5F2ADCDCE43}"/>
              </a:ext>
            </a:extLst>
          </p:cNvPr>
          <p:cNvSpPr>
            <a:spLocks noGrp="1"/>
          </p:cNvSpPr>
          <p:nvPr>
            <p:ph type="title" hasCustomPrompt="1"/>
          </p:nvPr>
        </p:nvSpPr>
        <p:spPr>
          <a:xfrm rot="-360000">
            <a:off x="846111" y="974881"/>
            <a:ext cx="3933620" cy="734415"/>
          </a:xfrm>
        </p:spPr>
        <p:txBody>
          <a:bodyPr anchor="b">
            <a:normAutofit/>
          </a:bodyPr>
          <a:lstStyle>
            <a:lvl1pPr>
              <a:defRPr sz="4000">
                <a:solidFill>
                  <a:schemeClr val="bg1"/>
                </a:solidFill>
              </a:defRPr>
            </a:lvl1pPr>
          </a:lstStyle>
          <a:p>
            <a:r>
              <a:rPr lang="en-US" noProof="0"/>
              <a:t>Text Layout 1</a:t>
            </a:r>
          </a:p>
        </p:txBody>
      </p:sp>
      <p:sp>
        <p:nvSpPr>
          <p:cNvPr id="17" name="Text Placeholder 16">
            <a:extLst>
              <a:ext uri="{FF2B5EF4-FFF2-40B4-BE49-F238E27FC236}">
                <a16:creationId xmlns:a16="http://schemas.microsoft.com/office/drawing/2014/main" id="{B8041375-FFF3-48A5-8985-52AD4D496A62}"/>
              </a:ext>
            </a:extLst>
          </p:cNvPr>
          <p:cNvSpPr>
            <a:spLocks noGrp="1"/>
          </p:cNvSpPr>
          <p:nvPr>
            <p:ph type="body" sz="quarter" idx="13"/>
          </p:nvPr>
        </p:nvSpPr>
        <p:spPr>
          <a:xfrm>
            <a:off x="808990" y="3392622"/>
            <a:ext cx="3913188" cy="2249488"/>
          </a:xfrm>
        </p:spPr>
        <p:txBody>
          <a:bodyPr>
            <a:normAutofit/>
          </a:bodyPr>
          <a:lstStyle>
            <a:lvl1pPr marL="180000" indent="-180000">
              <a:spcBef>
                <a:spcPts val="600"/>
              </a:spcBef>
              <a:buClr>
                <a:schemeClr val="accent2"/>
              </a:buClr>
              <a:defRPr sz="1600" b="0">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19" name="Graphic 17">
            <a:extLst>
              <a:ext uri="{FF2B5EF4-FFF2-40B4-BE49-F238E27FC236}">
                <a16:creationId xmlns:a16="http://schemas.microsoft.com/office/drawing/2014/main" id="{1CF7F5A7-666B-4C97-8F1C-0930361F612E}"/>
              </a:ext>
            </a:extLst>
          </p:cNvPr>
          <p:cNvGrpSpPr/>
          <p:nvPr/>
        </p:nvGrpSpPr>
        <p:grpSpPr>
          <a:xfrm>
            <a:off x="5530724" y="0"/>
            <a:ext cx="6340653" cy="6429600"/>
            <a:chOff x="5530724" y="0"/>
            <a:chExt cx="6340653" cy="6429600"/>
          </a:xfrm>
        </p:grpSpPr>
        <p:sp>
          <p:nvSpPr>
            <p:cNvPr id="20" name="Freeform: Shape 19">
              <a:extLst>
                <a:ext uri="{FF2B5EF4-FFF2-40B4-BE49-F238E27FC236}">
                  <a16:creationId xmlns:a16="http://schemas.microsoft.com/office/drawing/2014/main" id="{E7BC95EC-0C9A-48BD-BC1E-AF1C1DA9C02C}"/>
                </a:ext>
              </a:extLst>
            </p:cNvPr>
            <p:cNvSpPr/>
            <p:nvPr/>
          </p:nvSpPr>
          <p:spPr>
            <a:xfrm>
              <a:off x="5518024" y="-12700"/>
              <a:ext cx="2287209" cy="5565543"/>
            </a:xfrm>
            <a:custGeom>
              <a:avLst/>
              <a:gdLst>
                <a:gd name="connsiteX0" fmla="*/ 1132162 w 2287209"/>
                <a:gd name="connsiteY0" fmla="*/ 5560454 h 5565543"/>
                <a:gd name="connsiteX1" fmla="*/ 2283391 w 2287209"/>
                <a:gd name="connsiteY1" fmla="*/ 12700 h 5565543"/>
                <a:gd name="connsiteX2" fmla="*/ 552736 w 2287209"/>
                <a:gd name="connsiteY2" fmla="*/ 12700 h 5565543"/>
                <a:gd name="connsiteX3" fmla="*/ 12700 w 2287209"/>
                <a:gd name="connsiteY3" fmla="*/ 5359688 h 5565543"/>
                <a:gd name="connsiteX4" fmla="*/ 1132162 w 2287209"/>
                <a:gd name="connsiteY4" fmla="*/ 5560454 h 556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09" h="5565543">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flip="none" rotWithShape="1">
              <a:gsLst>
                <a:gs pos="3000">
                  <a:schemeClr val="accent5">
                    <a:alpha val="6000"/>
                  </a:schemeClr>
                </a:gs>
                <a:gs pos="100000">
                  <a:schemeClr val="accent5">
                    <a:alpha val="50000"/>
                  </a:schemeClr>
                </a:gs>
              </a:gsLst>
              <a:lin ang="5880000" scaled="0"/>
              <a:tileRect/>
            </a:gradFill>
            <a:ln w="12694" cap="flat">
              <a:noFill/>
              <a:prstDash val="solid"/>
              <a:miter/>
            </a:ln>
          </p:spPr>
          <p:txBody>
            <a:bodyPr rtlCol="0" anchor="ctr"/>
            <a:lstStyle/>
            <a:p>
              <a:endParaRPr lang="en-US" noProof="0" dirty="0"/>
            </a:p>
          </p:txBody>
        </p:sp>
        <p:sp>
          <p:nvSpPr>
            <p:cNvPr id="21" name="Freeform: Shape 20">
              <a:extLst>
                <a:ext uri="{FF2B5EF4-FFF2-40B4-BE49-F238E27FC236}">
                  <a16:creationId xmlns:a16="http://schemas.microsoft.com/office/drawing/2014/main" id="{DF5F80F8-FA23-4496-B401-E10D70AC21A8}"/>
                </a:ext>
              </a:extLst>
            </p:cNvPr>
            <p:cNvSpPr/>
            <p:nvPr/>
          </p:nvSpPr>
          <p:spPr>
            <a:xfrm>
              <a:off x="5537084" y="-12700"/>
              <a:ext cx="6340653" cy="6455013"/>
            </a:xfrm>
            <a:custGeom>
              <a:avLst/>
              <a:gdLst>
                <a:gd name="connsiteX0" fmla="*/ 5080140 w 6340653"/>
                <a:gd name="connsiteY0" fmla="*/ 6446112 h 6455013"/>
                <a:gd name="connsiteX1" fmla="*/ 6334294 w 6340653"/>
                <a:gd name="connsiteY1" fmla="*/ 545112 h 6455013"/>
                <a:gd name="connsiteX2" fmla="*/ 3831070 w 6340653"/>
                <a:gd name="connsiteY2" fmla="*/ 12700 h 6455013"/>
                <a:gd name="connsiteX3" fmla="*/ 1151222 w 6340653"/>
                <a:gd name="connsiteY3" fmla="*/ 12700 h 6455013"/>
                <a:gd name="connsiteX4" fmla="*/ 12700 w 6340653"/>
                <a:gd name="connsiteY4" fmla="*/ 5369854 h 645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653" h="6455013">
                  <a:moveTo>
                    <a:pt x="5080140" y="6446112"/>
                  </a:moveTo>
                  <a:lnTo>
                    <a:pt x="6334294" y="545112"/>
                  </a:lnTo>
                  <a:lnTo>
                    <a:pt x="3831070" y="12700"/>
                  </a:lnTo>
                  <a:lnTo>
                    <a:pt x="1151222" y="12700"/>
                  </a:lnTo>
                  <a:lnTo>
                    <a:pt x="12700" y="5369854"/>
                  </a:lnTo>
                  <a:close/>
                </a:path>
              </a:pathLst>
            </a:custGeom>
            <a:gradFill>
              <a:gsLst>
                <a:gs pos="3000">
                  <a:schemeClr val="accent5"/>
                </a:gs>
                <a:gs pos="100000">
                  <a:schemeClr val="bg2"/>
                </a:gs>
              </a:gsLst>
              <a:lin ang="0" scaled="1"/>
            </a:gradFill>
            <a:ln w="12694" cap="flat">
              <a:noFill/>
              <a:prstDash val="solid"/>
              <a:miter/>
            </a:ln>
          </p:spPr>
          <p:txBody>
            <a:bodyPr rtlCol="0" anchor="ctr"/>
            <a:lstStyle/>
            <a:p>
              <a:endParaRPr lang="en-US" noProof="0" dirty="0"/>
            </a:p>
          </p:txBody>
        </p:sp>
        <p:sp>
          <p:nvSpPr>
            <p:cNvPr id="22" name="Freeform: Shape 21">
              <a:extLst>
                <a:ext uri="{FF2B5EF4-FFF2-40B4-BE49-F238E27FC236}">
                  <a16:creationId xmlns:a16="http://schemas.microsoft.com/office/drawing/2014/main" id="{65F2E539-DDA4-47DC-A929-17C7DB4D8C88}"/>
                </a:ext>
              </a:extLst>
            </p:cNvPr>
            <p:cNvSpPr/>
            <p:nvPr/>
          </p:nvSpPr>
          <p:spPr>
            <a:xfrm>
              <a:off x="5830609" y="-12700"/>
              <a:ext cx="5756144" cy="6150052"/>
            </a:xfrm>
            <a:custGeom>
              <a:avLst/>
              <a:gdLst>
                <a:gd name="connsiteX0" fmla="*/ 5715476 w 5756143"/>
                <a:gd name="connsiteY0" fmla="*/ 764938 h 6150052"/>
                <a:gd name="connsiteX1" fmla="*/ 4579496 w 5756143"/>
                <a:gd name="connsiteY1" fmla="*/ 6113197 h 6150052"/>
                <a:gd name="connsiteX2" fmla="*/ 43196 w 5756143"/>
                <a:gd name="connsiteY2" fmla="*/ 5150027 h 6150052"/>
                <a:gd name="connsiteX3" fmla="*/ 1134704 w 5756143"/>
                <a:gd name="connsiteY3" fmla="*/ 12700 h 6150052"/>
                <a:gd name="connsiteX4" fmla="*/ 1109290 w 5756143"/>
                <a:gd name="connsiteY4" fmla="*/ 12700 h 6150052"/>
                <a:gd name="connsiteX5" fmla="*/ 12700 w 5756143"/>
                <a:gd name="connsiteY5" fmla="*/ 5169087 h 6150052"/>
                <a:gd name="connsiteX6" fmla="*/ 4598556 w 5756143"/>
                <a:gd name="connsiteY6" fmla="*/ 6143693 h 6150052"/>
                <a:gd name="connsiteX7" fmla="*/ 5743431 w 5756143"/>
                <a:gd name="connsiteY7" fmla="*/ 757314 h 6150052"/>
                <a:gd name="connsiteX8" fmla="*/ 5745972 w 5756143"/>
                <a:gd name="connsiteY8" fmla="*/ 744607 h 6150052"/>
                <a:gd name="connsiteX9" fmla="*/ 2299910 w 5756143"/>
                <a:gd name="connsiteY9" fmla="*/ 12700 h 6150052"/>
                <a:gd name="connsiteX10" fmla="*/ 2177925 w 5756143"/>
                <a:gd name="connsiteY10" fmla="*/ 12700 h 6150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6143" h="6150052">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bg1"/>
            </a:solidFill>
            <a:ln w="12694" cap="flat">
              <a:noFill/>
              <a:prstDash val="solid"/>
              <a:miter/>
            </a:ln>
          </p:spPr>
          <p:txBody>
            <a:bodyPr rtlCol="0" anchor="ctr"/>
            <a:lstStyle/>
            <a:p>
              <a:endParaRPr lang="en-US" noProof="0" dirty="0"/>
            </a:p>
          </p:txBody>
        </p:sp>
      </p:grpSp>
      <p:sp>
        <p:nvSpPr>
          <p:cNvPr id="24" name="Picture Placeholder 23">
            <a:extLst>
              <a:ext uri="{FF2B5EF4-FFF2-40B4-BE49-F238E27FC236}">
                <a16:creationId xmlns:a16="http://schemas.microsoft.com/office/drawing/2014/main" id="{76641E2E-882B-485E-AD7C-2BC054BEA520}"/>
              </a:ext>
            </a:extLst>
          </p:cNvPr>
          <p:cNvSpPr>
            <a:spLocks noGrp="1"/>
          </p:cNvSpPr>
          <p:nvPr>
            <p:ph type="pic" sz="quarter" idx="14"/>
          </p:nvPr>
        </p:nvSpPr>
        <p:spPr>
          <a:xfrm rot="720000">
            <a:off x="6384187" y="209524"/>
            <a:ext cx="4647699" cy="5472101"/>
          </a:xfrm>
          <a:custGeom>
            <a:avLst/>
            <a:gdLst>
              <a:gd name="connsiteX0" fmla="*/ 0 w 4643879"/>
              <a:gd name="connsiteY0" fmla="*/ 5462044 h 5462044"/>
              <a:gd name="connsiteX1" fmla="*/ 1160970 w 4643879"/>
              <a:gd name="connsiteY1" fmla="*/ 0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4643879 w 4643879"/>
              <a:gd name="connsiteY2" fmla="*/ 0 h 5462044"/>
              <a:gd name="connsiteX3" fmla="*/ 3482909 w 4643879"/>
              <a:gd name="connsiteY3" fmla="*/ 5462044 h 5462044"/>
              <a:gd name="connsiteX4" fmla="*/ 0 w 4643879"/>
              <a:gd name="connsiteY4" fmla="*/ 5462044 h 5462044"/>
              <a:gd name="connsiteX0" fmla="*/ 0 w 4643879"/>
              <a:gd name="connsiteY0" fmla="*/ 5462044 h 5462044"/>
              <a:gd name="connsiteX1" fmla="*/ 11990 w 4643879"/>
              <a:gd name="connsiteY1" fmla="*/ 13839 h 5462044"/>
              <a:gd name="connsiteX2" fmla="*/ 1026146 w 4643879"/>
              <a:gd name="connsiteY2" fmla="*/ 8068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11990 w 4643879"/>
              <a:gd name="connsiteY1" fmla="*/ 13839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3482909 w 4643879"/>
              <a:gd name="connsiteY4" fmla="*/ 5462044 h 5462044"/>
              <a:gd name="connsiteX5" fmla="*/ 0 w 4643879"/>
              <a:gd name="connsiteY5" fmla="*/ 5462044 h 5462044"/>
              <a:gd name="connsiteX0" fmla="*/ 0 w 4643879"/>
              <a:gd name="connsiteY0" fmla="*/ 5462044 h 5462044"/>
              <a:gd name="connsiteX1" fmla="*/ 5006 w 4643879"/>
              <a:gd name="connsiteY1" fmla="*/ 210263 h 5462044"/>
              <a:gd name="connsiteX2" fmla="*/ 1029484 w 4643879"/>
              <a:gd name="connsiteY2" fmla="*/ 2927 h 5462044"/>
              <a:gd name="connsiteX3" fmla="*/ 4643879 w 4643879"/>
              <a:gd name="connsiteY3" fmla="*/ 0 h 5462044"/>
              <a:gd name="connsiteX4" fmla="*/ 4634592 w 4643879"/>
              <a:gd name="connsiteY4" fmla="*/ 5460922 h 5462044"/>
              <a:gd name="connsiteX5" fmla="*/ 0 w 4643879"/>
              <a:gd name="connsiteY5" fmla="*/ 5462044 h 546204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67184 h 5467184"/>
              <a:gd name="connsiteX1" fmla="*/ 8345 w 4647218"/>
              <a:gd name="connsiteY1" fmla="*/ 210263 h 5467184"/>
              <a:gd name="connsiteX2" fmla="*/ 1032823 w 4647218"/>
              <a:gd name="connsiteY2" fmla="*/ 2927 h 5467184"/>
              <a:gd name="connsiteX3" fmla="*/ 4647218 w 4647218"/>
              <a:gd name="connsiteY3" fmla="*/ 0 h 5467184"/>
              <a:gd name="connsiteX4" fmla="*/ 4637931 w 4647218"/>
              <a:gd name="connsiteY4" fmla="*/ 5460922 h 5467184"/>
              <a:gd name="connsiteX5" fmla="*/ 0 w 4647218"/>
              <a:gd name="connsiteY5" fmla="*/ 5467184 h 5467184"/>
              <a:gd name="connsiteX0" fmla="*/ 0 w 4647218"/>
              <a:gd name="connsiteY0" fmla="*/ 5472101 h 5472101"/>
              <a:gd name="connsiteX1" fmla="*/ 8345 w 4647218"/>
              <a:gd name="connsiteY1" fmla="*/ 21518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0 w 4647218"/>
              <a:gd name="connsiteY0" fmla="*/ 5472101 h 5472101"/>
              <a:gd name="connsiteX1" fmla="*/ 5908 w 4647218"/>
              <a:gd name="connsiteY1" fmla="*/ 224560 h 5472101"/>
              <a:gd name="connsiteX2" fmla="*/ 1048878 w 4647218"/>
              <a:gd name="connsiteY2" fmla="*/ 0 h 5472101"/>
              <a:gd name="connsiteX3" fmla="*/ 4647218 w 4647218"/>
              <a:gd name="connsiteY3" fmla="*/ 4917 h 5472101"/>
              <a:gd name="connsiteX4" fmla="*/ 4637931 w 4647218"/>
              <a:gd name="connsiteY4" fmla="*/ 5465839 h 5472101"/>
              <a:gd name="connsiteX5" fmla="*/ 0 w 4647218"/>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38412 w 4647699"/>
              <a:gd name="connsiteY4" fmla="*/ 5465839 h 5472101"/>
              <a:gd name="connsiteX5" fmla="*/ 481 w 4647699"/>
              <a:gd name="connsiteY5" fmla="*/ 5472101 h 5472101"/>
              <a:gd name="connsiteX0" fmla="*/ 481 w 4647699"/>
              <a:gd name="connsiteY0" fmla="*/ 5472101 h 5472101"/>
              <a:gd name="connsiteX1" fmla="*/ 1250 w 4647699"/>
              <a:gd name="connsiteY1" fmla="*/ 221221 h 5472101"/>
              <a:gd name="connsiteX2" fmla="*/ 1049359 w 4647699"/>
              <a:gd name="connsiteY2" fmla="*/ 0 h 5472101"/>
              <a:gd name="connsiteX3" fmla="*/ 4647699 w 4647699"/>
              <a:gd name="connsiteY3" fmla="*/ 4917 h 5472101"/>
              <a:gd name="connsiteX4" fmla="*/ 4643537 w 4647699"/>
              <a:gd name="connsiteY4" fmla="*/ 5464749 h 5472101"/>
              <a:gd name="connsiteX5" fmla="*/ 481 w 4647699"/>
              <a:gd name="connsiteY5" fmla="*/ 5472101 h 5472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7699" h="5472101">
                <a:moveTo>
                  <a:pt x="481" y="5472101"/>
                </a:moveTo>
                <a:cubicBezTo>
                  <a:pt x="4478" y="3656033"/>
                  <a:pt x="-2747" y="2037289"/>
                  <a:pt x="1250" y="221221"/>
                </a:cubicBezTo>
                <a:lnTo>
                  <a:pt x="1049359" y="0"/>
                </a:lnTo>
                <a:lnTo>
                  <a:pt x="4647699" y="4917"/>
                </a:lnTo>
                <a:cubicBezTo>
                  <a:pt x="4644603" y="1825224"/>
                  <a:pt x="4646633" y="3644442"/>
                  <a:pt x="4643537" y="5464749"/>
                </a:cubicBezTo>
                <a:lnTo>
                  <a:pt x="481" y="5472101"/>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2658144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Layout 2">
    <p:spTree>
      <p:nvGrpSpPr>
        <p:cNvPr id="1" name=""/>
        <p:cNvGrpSpPr/>
        <p:nvPr/>
      </p:nvGrpSpPr>
      <p:grpSpPr>
        <a:xfrm>
          <a:off x="0" y="0"/>
          <a:ext cx="0" cy="0"/>
          <a:chOff x="0" y="0"/>
          <a:chExt cx="0" cy="0"/>
        </a:xfrm>
      </p:grpSpPr>
      <p:grpSp>
        <p:nvGrpSpPr>
          <p:cNvPr id="8" name="Graphic 16">
            <a:extLst>
              <a:ext uri="{FF2B5EF4-FFF2-40B4-BE49-F238E27FC236}">
                <a16:creationId xmlns:a16="http://schemas.microsoft.com/office/drawing/2014/main" id="{AD4D64B1-E729-4A4C-8FF7-134EACCE9ED5}"/>
              </a:ext>
            </a:extLst>
          </p:cNvPr>
          <p:cNvGrpSpPr/>
          <p:nvPr userDrawn="1"/>
        </p:nvGrpSpPr>
        <p:grpSpPr>
          <a:xfrm>
            <a:off x="10962579" y="5678327"/>
            <a:ext cx="1234800" cy="1051200"/>
            <a:chOff x="5626893" y="3026568"/>
            <a:chExt cx="937260" cy="800760"/>
          </a:xfrm>
        </p:grpSpPr>
        <p:sp>
          <p:nvSpPr>
            <p:cNvPr id="9" name="Freeform: Shape 8">
              <a:extLst>
                <a:ext uri="{FF2B5EF4-FFF2-40B4-BE49-F238E27FC236}">
                  <a16:creationId xmlns:a16="http://schemas.microsoft.com/office/drawing/2014/main" id="{57668185-4891-4CEF-B849-B73B1AD90FD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0" name="Freeform: Shape 9">
              <a:extLst>
                <a:ext uri="{FF2B5EF4-FFF2-40B4-BE49-F238E27FC236}">
                  <a16:creationId xmlns:a16="http://schemas.microsoft.com/office/drawing/2014/main" id="{2A3C1BE6-5446-49A0-9C65-D92077D0E911}"/>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5" name="Date Placeholder 4">
            <a:extLst>
              <a:ext uri="{FF2B5EF4-FFF2-40B4-BE49-F238E27FC236}">
                <a16:creationId xmlns:a16="http://schemas.microsoft.com/office/drawing/2014/main" id="{BC7C1B33-ECEC-4E34-B218-27830F70B24F}"/>
              </a:ext>
            </a:extLst>
          </p:cNvPr>
          <p:cNvSpPr>
            <a:spLocks noGrp="1"/>
          </p:cNvSpPr>
          <p:nvPr>
            <p:ph type="dt" sz="half" idx="10"/>
          </p:nvPr>
        </p:nvSpPr>
        <p:spPr/>
        <p:txBody>
          <a:bodyPr/>
          <a:lstStyle/>
          <a:p>
            <a:r>
              <a:rPr lang="en-US" noProof="0" dirty="0"/>
              <a:t>MM.DD.20XX</a:t>
            </a:r>
          </a:p>
        </p:txBody>
      </p:sp>
      <p:sp>
        <p:nvSpPr>
          <p:cNvPr id="6" name="Footer Placeholder 5">
            <a:extLst>
              <a:ext uri="{FF2B5EF4-FFF2-40B4-BE49-F238E27FC236}">
                <a16:creationId xmlns:a16="http://schemas.microsoft.com/office/drawing/2014/main" id="{2D31CE7A-B999-4982-BCDD-EEC4E9A23247}"/>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B6317B1B-B559-4F47-A9AB-834EB93A8563}"/>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13" name="Group 12">
            <a:extLst>
              <a:ext uri="{FF2B5EF4-FFF2-40B4-BE49-F238E27FC236}">
                <a16:creationId xmlns:a16="http://schemas.microsoft.com/office/drawing/2014/main" id="{23F3C396-D7E8-4134-99CB-83AC5015781D}"/>
              </a:ext>
            </a:extLst>
          </p:cNvPr>
          <p:cNvGrpSpPr/>
          <p:nvPr userDrawn="1"/>
        </p:nvGrpSpPr>
        <p:grpSpPr>
          <a:xfrm flipH="1">
            <a:off x="7321677" y="587196"/>
            <a:ext cx="4885313" cy="1632656"/>
            <a:chOff x="-26126" y="587196"/>
            <a:chExt cx="4885313" cy="1632656"/>
          </a:xfrm>
        </p:grpSpPr>
        <p:sp>
          <p:nvSpPr>
            <p:cNvPr id="11" name="Graphic 23">
              <a:extLst>
                <a:ext uri="{FF2B5EF4-FFF2-40B4-BE49-F238E27FC236}">
                  <a16:creationId xmlns:a16="http://schemas.microsoft.com/office/drawing/2014/main" id="{545A4C09-DA17-4F53-9893-7152B53CD712}"/>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2" name="Graphic 6">
              <a:extLst>
                <a:ext uri="{FF2B5EF4-FFF2-40B4-BE49-F238E27FC236}">
                  <a16:creationId xmlns:a16="http://schemas.microsoft.com/office/drawing/2014/main" id="{2D92C53E-EB06-4CBC-A335-BC3156E96896}"/>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grpSp>
      <p:sp>
        <p:nvSpPr>
          <p:cNvPr id="16" name="Title 1">
            <a:extLst>
              <a:ext uri="{FF2B5EF4-FFF2-40B4-BE49-F238E27FC236}">
                <a16:creationId xmlns:a16="http://schemas.microsoft.com/office/drawing/2014/main" id="{D3A443B5-C60C-4149-99AA-5309F8B41C14}"/>
              </a:ext>
            </a:extLst>
          </p:cNvPr>
          <p:cNvSpPr>
            <a:spLocks noGrp="1"/>
          </p:cNvSpPr>
          <p:nvPr>
            <p:ph type="title" hasCustomPrompt="1"/>
          </p:nvPr>
        </p:nvSpPr>
        <p:spPr>
          <a:xfrm rot="360000">
            <a:off x="7354844" y="895259"/>
            <a:ext cx="4735459" cy="1012583"/>
          </a:xfrm>
        </p:spPr>
        <p:txBody>
          <a:bodyPr/>
          <a:lstStyle>
            <a:lvl1pPr algn="ctr">
              <a:defRPr>
                <a:solidFill>
                  <a:schemeClr val="bg1"/>
                </a:solidFill>
              </a:defRPr>
            </a:lvl1pPr>
          </a:lstStyle>
          <a:p>
            <a:r>
              <a:rPr lang="en-US" noProof="0"/>
              <a:t>Text Layout 2</a:t>
            </a:r>
          </a:p>
        </p:txBody>
      </p:sp>
      <p:sp>
        <p:nvSpPr>
          <p:cNvPr id="17" name="Text Placeholder 2">
            <a:extLst>
              <a:ext uri="{FF2B5EF4-FFF2-40B4-BE49-F238E27FC236}">
                <a16:creationId xmlns:a16="http://schemas.microsoft.com/office/drawing/2014/main" id="{D901BA76-252C-47D8-A48A-ECBA799BFCC3}"/>
              </a:ext>
            </a:extLst>
          </p:cNvPr>
          <p:cNvSpPr>
            <a:spLocks noGrp="1"/>
          </p:cNvSpPr>
          <p:nvPr>
            <p:ph type="body" idx="1" hasCustomPrompt="1"/>
          </p:nvPr>
        </p:nvSpPr>
        <p:spPr>
          <a:xfrm>
            <a:off x="6879053" y="2442380"/>
            <a:ext cx="3913632" cy="804672"/>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8" name="Text Placeholder 16">
            <a:extLst>
              <a:ext uri="{FF2B5EF4-FFF2-40B4-BE49-F238E27FC236}">
                <a16:creationId xmlns:a16="http://schemas.microsoft.com/office/drawing/2014/main" id="{9D30E37C-4282-4FD1-9238-5F541F189EC3}"/>
              </a:ext>
            </a:extLst>
          </p:cNvPr>
          <p:cNvSpPr>
            <a:spLocks noGrp="1"/>
          </p:cNvSpPr>
          <p:nvPr>
            <p:ph type="body" sz="quarter" idx="13"/>
          </p:nvPr>
        </p:nvSpPr>
        <p:spPr>
          <a:xfrm>
            <a:off x="6932841" y="3401290"/>
            <a:ext cx="4347933" cy="693295"/>
          </a:xfrm>
        </p:spPr>
        <p:txBody>
          <a:bodyPr>
            <a:normAutofit/>
          </a:bodyPr>
          <a:lstStyle>
            <a:lvl1pPr marL="0" indent="0">
              <a:spcBef>
                <a:spcPts val="600"/>
              </a:spcBef>
              <a:buClr>
                <a:schemeClr val="accent2"/>
              </a:buClr>
              <a:buNone/>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sp>
        <p:nvSpPr>
          <p:cNvPr id="20" name="Text Placeholder 16">
            <a:extLst>
              <a:ext uri="{FF2B5EF4-FFF2-40B4-BE49-F238E27FC236}">
                <a16:creationId xmlns:a16="http://schemas.microsoft.com/office/drawing/2014/main" id="{2B21A588-9CF1-4122-959A-D1A3DA672BDA}"/>
              </a:ext>
            </a:extLst>
          </p:cNvPr>
          <p:cNvSpPr>
            <a:spLocks noGrp="1"/>
          </p:cNvSpPr>
          <p:nvPr>
            <p:ph type="body" sz="quarter" idx="14"/>
          </p:nvPr>
        </p:nvSpPr>
        <p:spPr>
          <a:xfrm>
            <a:off x="6932841" y="4200309"/>
            <a:ext cx="4347933" cy="1408743"/>
          </a:xfrm>
        </p:spPr>
        <p:txBody>
          <a:bodyPr>
            <a:normAutofit/>
          </a:bodyPr>
          <a:lstStyle>
            <a:lvl1pPr marL="180000" indent="-180000">
              <a:spcBef>
                <a:spcPts val="600"/>
              </a:spcBef>
              <a:buClr>
                <a:schemeClr val="accent2"/>
              </a:buClr>
              <a:defRPr sz="1600">
                <a:solidFill>
                  <a:schemeClr val="accent4"/>
                </a:solidFill>
                <a:latin typeface="+mn-lt"/>
              </a:defRPr>
            </a:lvl1pPr>
            <a:lvl2pPr marL="457200" indent="0">
              <a:buNone/>
              <a:defRPr sz="1600">
                <a:latin typeface="Franklin Gothic Book" panose="020B0503020102020204" pitchFamily="34" charset="0"/>
              </a:defRPr>
            </a:lvl2pPr>
            <a:lvl3pPr>
              <a:defRPr sz="1600">
                <a:latin typeface="Franklin Gothic Book" panose="020B0503020102020204" pitchFamily="34" charset="0"/>
              </a:defRPr>
            </a:lvl3pPr>
            <a:lvl4pPr>
              <a:defRPr sz="1600">
                <a:latin typeface="Franklin Gothic Book" panose="020B0503020102020204" pitchFamily="34" charset="0"/>
              </a:defRPr>
            </a:lvl4pPr>
            <a:lvl5pPr>
              <a:defRPr sz="1600">
                <a:latin typeface="Franklin Gothic Book" panose="020B0503020102020204" pitchFamily="34" charset="0"/>
              </a:defRPr>
            </a:lvl5pPr>
          </a:lstStyle>
          <a:p>
            <a:pPr lvl="0"/>
            <a:r>
              <a:rPr lang="en-US" noProof="0"/>
              <a:t>Edit Master text styles</a:t>
            </a:r>
          </a:p>
        </p:txBody>
      </p:sp>
      <p:grpSp>
        <p:nvGrpSpPr>
          <p:cNvPr id="22" name="Graphic 20">
            <a:extLst>
              <a:ext uri="{FF2B5EF4-FFF2-40B4-BE49-F238E27FC236}">
                <a16:creationId xmlns:a16="http://schemas.microsoft.com/office/drawing/2014/main" id="{15D5C0A2-3C70-442D-AAF6-E16ADACDBF4F}"/>
              </a:ext>
            </a:extLst>
          </p:cNvPr>
          <p:cNvGrpSpPr/>
          <p:nvPr/>
        </p:nvGrpSpPr>
        <p:grpSpPr>
          <a:xfrm>
            <a:off x="-12667" y="-12667"/>
            <a:ext cx="6418971" cy="6160919"/>
            <a:chOff x="-12667" y="-12667"/>
            <a:chExt cx="6418971" cy="6160919"/>
          </a:xfrm>
        </p:grpSpPr>
        <p:sp>
          <p:nvSpPr>
            <p:cNvPr id="23" name="Freeform: Shape 22">
              <a:extLst>
                <a:ext uri="{FF2B5EF4-FFF2-40B4-BE49-F238E27FC236}">
                  <a16:creationId xmlns:a16="http://schemas.microsoft.com/office/drawing/2014/main" id="{DBA690C0-CF33-41CB-B76C-FC462F39BB66}"/>
                </a:ext>
              </a:extLst>
            </p:cNvPr>
            <p:cNvSpPr/>
            <p:nvPr/>
          </p:nvSpPr>
          <p:spPr>
            <a:xfrm>
              <a:off x="0" y="4388743"/>
              <a:ext cx="6396137" cy="1759509"/>
            </a:xfrm>
            <a:custGeom>
              <a:avLst/>
              <a:gdLst>
                <a:gd name="connsiteX0" fmla="*/ 6346644 w 6418971"/>
                <a:gd name="connsiteY0" fmla="*/ 12667 h 1776000"/>
                <a:gd name="connsiteX1" fmla="*/ 12667 w 6418971"/>
                <a:gd name="connsiteY1" fmla="*/ 456667 h 1776000"/>
                <a:gd name="connsiteX2" fmla="*/ 12667 w 6418971"/>
                <a:gd name="connsiteY2" fmla="*/ 1772176 h 1776000"/>
                <a:gd name="connsiteX3" fmla="*/ 6408804 w 6418971"/>
                <a:gd name="connsiteY3" fmla="*/ 909547 h 1776000"/>
                <a:gd name="connsiteX4" fmla="*/ 6346644 w 6418971"/>
                <a:gd name="connsiteY4" fmla="*/ 12667 h 1776000"/>
                <a:gd name="connsiteX0" fmla="*/ 6333977 w 6396137"/>
                <a:gd name="connsiteY0" fmla="*/ 0 h 1759509"/>
                <a:gd name="connsiteX1" fmla="*/ 0 w 6396137"/>
                <a:gd name="connsiteY1" fmla="*/ 444000 h 1759509"/>
                <a:gd name="connsiteX2" fmla="*/ 0 w 6396137"/>
                <a:gd name="connsiteY2" fmla="*/ 1759509 h 1759509"/>
                <a:gd name="connsiteX3" fmla="*/ 6396137 w 6396137"/>
                <a:gd name="connsiteY3" fmla="*/ 834832 h 1759509"/>
                <a:gd name="connsiteX4" fmla="*/ 6333977 w 6396137"/>
                <a:gd name="connsiteY4" fmla="*/ 0 h 1759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6137" h="1759509">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chemeClr val="accent5">
                    <a:alpha val="50000"/>
                  </a:schemeClr>
                </a:gs>
                <a:gs pos="100000">
                  <a:schemeClr val="accent5">
                    <a:alpha val="6000"/>
                  </a:schemeClr>
                </a:gs>
              </a:gsLst>
              <a:lin ang="10800000" scaled="1"/>
            </a:gradFill>
            <a:ln w="12681" cap="flat">
              <a:noFill/>
              <a:prstDash val="solid"/>
              <a:miter/>
            </a:ln>
          </p:spPr>
          <p:txBody>
            <a:bodyPr rtlCol="0" anchor="ctr"/>
            <a:lstStyle/>
            <a:p>
              <a:endParaRPr lang="en-US" noProof="0" dirty="0"/>
            </a:p>
          </p:txBody>
        </p:sp>
        <p:sp>
          <p:nvSpPr>
            <p:cNvPr id="24" name="Freeform: Shape 23">
              <a:extLst>
                <a:ext uri="{FF2B5EF4-FFF2-40B4-BE49-F238E27FC236}">
                  <a16:creationId xmlns:a16="http://schemas.microsoft.com/office/drawing/2014/main" id="{36D855DB-2DC5-479D-94A0-542899B6911B}"/>
                </a:ext>
              </a:extLst>
            </p:cNvPr>
            <p:cNvSpPr/>
            <p:nvPr/>
          </p:nvSpPr>
          <p:spPr>
            <a:xfrm>
              <a:off x="-12667" y="-12667"/>
              <a:ext cx="6418971" cy="5683200"/>
            </a:xfrm>
            <a:custGeom>
              <a:avLst/>
              <a:gdLst>
                <a:gd name="connsiteX0" fmla="*/ 12667 w 6418971"/>
                <a:gd name="connsiteY0" fmla="*/ 5681913 h 5683200"/>
                <a:gd name="connsiteX1" fmla="*/ 6408804 w 6418971"/>
                <a:gd name="connsiteY1" fmla="*/ 5234107 h 5683200"/>
                <a:gd name="connsiteX2" fmla="*/ 6043456 w 6418971"/>
                <a:gd name="connsiteY2" fmla="*/ 12667 h 5683200"/>
                <a:gd name="connsiteX3" fmla="*/ 12667 w 6418971"/>
                <a:gd name="connsiteY3" fmla="*/ 12667 h 5683200"/>
              </a:gdLst>
              <a:ahLst/>
              <a:cxnLst>
                <a:cxn ang="0">
                  <a:pos x="connsiteX0" y="connsiteY0"/>
                </a:cxn>
                <a:cxn ang="0">
                  <a:pos x="connsiteX1" y="connsiteY1"/>
                </a:cxn>
                <a:cxn ang="0">
                  <a:pos x="connsiteX2" y="connsiteY2"/>
                </a:cxn>
                <a:cxn ang="0">
                  <a:pos x="connsiteX3" y="connsiteY3"/>
                </a:cxn>
              </a:cxnLst>
              <a:rect l="l" t="t" r="r" b="b"/>
              <a:pathLst>
                <a:path w="6418971" h="5683200">
                  <a:moveTo>
                    <a:pt x="12667" y="5681913"/>
                  </a:moveTo>
                  <a:lnTo>
                    <a:pt x="6408804" y="5234107"/>
                  </a:lnTo>
                  <a:lnTo>
                    <a:pt x="6043456" y="12667"/>
                  </a:lnTo>
                  <a:lnTo>
                    <a:pt x="12667" y="12667"/>
                  </a:lnTo>
                  <a:close/>
                </a:path>
              </a:pathLst>
            </a:custGeom>
            <a:gradFill>
              <a:gsLst>
                <a:gs pos="0">
                  <a:schemeClr val="accent5"/>
                </a:gs>
                <a:gs pos="100000">
                  <a:schemeClr val="bg2"/>
                </a:gs>
              </a:gsLst>
              <a:lin ang="8400000" scaled="0"/>
            </a:gradFill>
            <a:ln w="12681" cap="flat">
              <a:noFill/>
              <a:prstDash val="solid"/>
              <a:miter/>
            </a:ln>
          </p:spPr>
          <p:txBody>
            <a:bodyPr rtlCol="0" anchor="ctr"/>
            <a:lstStyle/>
            <a:p>
              <a:endParaRPr lang="en-US" noProof="0" dirty="0"/>
            </a:p>
          </p:txBody>
        </p:sp>
        <p:sp>
          <p:nvSpPr>
            <p:cNvPr id="25" name="Freeform: Shape 24">
              <a:extLst>
                <a:ext uri="{FF2B5EF4-FFF2-40B4-BE49-F238E27FC236}">
                  <a16:creationId xmlns:a16="http://schemas.microsoft.com/office/drawing/2014/main" id="{C2DADFD8-5DEE-449A-A576-39F98BB2A88B}"/>
                </a:ext>
              </a:extLst>
            </p:cNvPr>
            <p:cNvSpPr/>
            <p:nvPr/>
          </p:nvSpPr>
          <p:spPr>
            <a:xfrm>
              <a:off x="-12667" y="-12667"/>
              <a:ext cx="6114514" cy="5404114"/>
            </a:xfrm>
            <a:custGeom>
              <a:avLst/>
              <a:gdLst>
                <a:gd name="connsiteX0" fmla="*/ 6080244 w 6114514"/>
                <a:gd name="connsiteY0" fmla="*/ 4942336 h 5404114"/>
                <a:gd name="connsiteX1" fmla="*/ 12667 w 6114514"/>
                <a:gd name="connsiteY1" fmla="*/ 5367307 h 5404114"/>
                <a:gd name="connsiteX2" fmla="*/ 12667 w 6114514"/>
                <a:gd name="connsiteY2" fmla="*/ 5392679 h 5404114"/>
                <a:gd name="connsiteX3" fmla="*/ 6095467 w 6114514"/>
                <a:gd name="connsiteY3" fmla="*/ 4966439 h 5404114"/>
                <a:gd name="connsiteX4" fmla="*/ 6108153 w 6114514"/>
                <a:gd name="connsiteY4" fmla="*/ 4966439 h 5404114"/>
                <a:gd name="connsiteX5" fmla="*/ 5761833 w 6114514"/>
                <a:gd name="connsiteY5" fmla="*/ 12667 h 5404114"/>
                <a:gd name="connsiteX6" fmla="*/ 5736462 w 6114514"/>
                <a:gd name="connsiteY6" fmla="*/ 12667 h 540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14514" h="5404114">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bg1"/>
            </a:solidFill>
            <a:ln w="12681" cap="flat">
              <a:noFill/>
              <a:prstDash val="solid"/>
              <a:miter/>
            </a:ln>
          </p:spPr>
          <p:txBody>
            <a:bodyPr rtlCol="0" anchor="ctr"/>
            <a:lstStyle/>
            <a:p>
              <a:endParaRPr lang="en-US" noProof="0" dirty="0"/>
            </a:p>
          </p:txBody>
        </p:sp>
      </p:grpSp>
      <p:sp>
        <p:nvSpPr>
          <p:cNvPr id="27" name="Picture Placeholder 26">
            <a:extLst>
              <a:ext uri="{FF2B5EF4-FFF2-40B4-BE49-F238E27FC236}">
                <a16:creationId xmlns:a16="http://schemas.microsoft.com/office/drawing/2014/main" id="{BBA8375B-3CE5-468D-91DF-8151963A9531}"/>
              </a:ext>
            </a:extLst>
          </p:cNvPr>
          <p:cNvSpPr>
            <a:spLocks noGrp="1"/>
          </p:cNvSpPr>
          <p:nvPr>
            <p:ph type="pic" sz="quarter" idx="15"/>
          </p:nvPr>
        </p:nvSpPr>
        <p:spPr>
          <a:xfrm>
            <a:off x="-694" y="0"/>
            <a:ext cx="6065966" cy="5355825"/>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5966" h="5408602">
                <a:moveTo>
                  <a:pt x="693" y="5408602"/>
                </a:moveTo>
                <a:cubicBezTo>
                  <a:pt x="4546" y="3609465"/>
                  <a:pt x="-2683" y="1799137"/>
                  <a:pt x="1170" y="0"/>
                </a:cubicBezTo>
                <a:lnTo>
                  <a:pt x="5725098" y="841"/>
                </a:lnTo>
                <a:lnTo>
                  <a:pt x="6065966" y="4979386"/>
                </a:lnTo>
                <a:lnTo>
                  <a:pt x="693" y="5408602"/>
                </a:lnTo>
                <a:close/>
              </a:path>
            </a:pathLst>
          </a:custGeom>
          <a:ln>
            <a:noFill/>
          </a:ln>
        </p:spPr>
        <p:txBody>
          <a:bodyPr anchor="ctr" anchorCtr="0">
            <a:normAutofit/>
          </a:bodyPr>
          <a:lstStyle>
            <a:lvl1pPr marL="0" indent="0" algn="ctr">
              <a:buNone/>
              <a:defRPr sz="1400"/>
            </a:lvl1pPr>
          </a:lstStyle>
          <a:p>
            <a:r>
              <a:rPr lang="en-US" noProof="0"/>
              <a:t>Click icon to add picture</a:t>
            </a:r>
            <a:endParaRPr lang="en-US" noProof="0" dirty="0"/>
          </a:p>
        </p:txBody>
      </p:sp>
    </p:spTree>
    <p:extLst>
      <p:ext uri="{BB962C8B-B14F-4D97-AF65-F5344CB8AC3E}">
        <p14:creationId xmlns:p14="http://schemas.microsoft.com/office/powerpoint/2010/main" val="4214248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grpSp>
        <p:nvGrpSpPr>
          <p:cNvPr id="18" name="Graphic 16">
            <a:extLst>
              <a:ext uri="{FF2B5EF4-FFF2-40B4-BE49-F238E27FC236}">
                <a16:creationId xmlns:a16="http://schemas.microsoft.com/office/drawing/2014/main" id="{6E486D59-536F-433A-BA1F-E5D8171D28EE}"/>
              </a:ext>
            </a:extLst>
          </p:cNvPr>
          <p:cNvGrpSpPr/>
          <p:nvPr userDrawn="1"/>
        </p:nvGrpSpPr>
        <p:grpSpPr>
          <a:xfrm>
            <a:off x="10962579" y="5678327"/>
            <a:ext cx="1234800" cy="1051200"/>
            <a:chOff x="5626893" y="3026568"/>
            <a:chExt cx="937260" cy="800760"/>
          </a:xfrm>
        </p:grpSpPr>
        <p:sp>
          <p:nvSpPr>
            <p:cNvPr id="19" name="Freeform: Shape 18">
              <a:extLst>
                <a:ext uri="{FF2B5EF4-FFF2-40B4-BE49-F238E27FC236}">
                  <a16:creationId xmlns:a16="http://schemas.microsoft.com/office/drawing/2014/main" id="{A58001F8-106A-42FB-834D-9A42C409CE0E}"/>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20" name="Freeform: Shape 19">
              <a:extLst>
                <a:ext uri="{FF2B5EF4-FFF2-40B4-BE49-F238E27FC236}">
                  <a16:creationId xmlns:a16="http://schemas.microsoft.com/office/drawing/2014/main" id="{12C44DFF-8C15-44EB-9668-D72BDBCAC7EB}"/>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Text Placeholder 2">
            <a:extLst>
              <a:ext uri="{FF2B5EF4-FFF2-40B4-BE49-F238E27FC236}">
                <a16:creationId xmlns:a16="http://schemas.microsoft.com/office/drawing/2014/main" id="{69CEAA8A-68C1-422B-827F-B9BB0A5DBA9F}"/>
              </a:ext>
            </a:extLst>
          </p:cNvPr>
          <p:cNvSpPr>
            <a:spLocks noGrp="1"/>
          </p:cNvSpPr>
          <p:nvPr>
            <p:ph type="body" idx="1" hasCustomPrompt="1"/>
          </p:nvPr>
        </p:nvSpPr>
        <p:spPr>
          <a:xfrm>
            <a:off x="1032739" y="2647949"/>
            <a:ext cx="459360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4" name="Content Placeholder 3">
            <a:extLst>
              <a:ext uri="{FF2B5EF4-FFF2-40B4-BE49-F238E27FC236}">
                <a16:creationId xmlns:a16="http://schemas.microsoft.com/office/drawing/2014/main" id="{C7EF9F20-7EC3-4301-8D75-2F88B498A5B5}"/>
              </a:ext>
            </a:extLst>
          </p:cNvPr>
          <p:cNvSpPr>
            <a:spLocks noGrp="1"/>
          </p:cNvSpPr>
          <p:nvPr>
            <p:ph sz="half" idx="2"/>
          </p:nvPr>
        </p:nvSpPr>
        <p:spPr>
          <a:xfrm>
            <a:off x="1030139" y="3248025"/>
            <a:ext cx="4573338"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8" name="Footer Placeholder 7">
            <a:extLst>
              <a:ext uri="{FF2B5EF4-FFF2-40B4-BE49-F238E27FC236}">
                <a16:creationId xmlns:a16="http://schemas.microsoft.com/office/drawing/2014/main" id="{701F359F-D118-4F66-A9AB-3A95DC285386}"/>
              </a:ext>
            </a:extLst>
          </p:cNvPr>
          <p:cNvSpPr>
            <a:spLocks noGrp="1"/>
          </p:cNvSpPr>
          <p:nvPr>
            <p:ph type="ftr" sz="quarter" idx="11"/>
          </p:nvPr>
        </p:nvSpPr>
        <p:spPr/>
        <p:txBody>
          <a:bodyPr/>
          <a:lstStyle/>
          <a:p>
            <a:r>
              <a:rPr lang="en-US" noProof="0" dirty="0"/>
              <a:t>ADD A FOOTER</a:t>
            </a:r>
          </a:p>
        </p:txBody>
      </p:sp>
      <p:sp>
        <p:nvSpPr>
          <p:cNvPr id="9" name="Slide Number Placeholder 8">
            <a:extLst>
              <a:ext uri="{FF2B5EF4-FFF2-40B4-BE49-F238E27FC236}">
                <a16:creationId xmlns:a16="http://schemas.microsoft.com/office/drawing/2014/main" id="{068CC05F-AFDC-44E7-8014-867EBAC64F3F}"/>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0" name="Graphic 23">
            <a:extLst>
              <a:ext uri="{FF2B5EF4-FFF2-40B4-BE49-F238E27FC236}">
                <a16:creationId xmlns:a16="http://schemas.microsoft.com/office/drawing/2014/main" id="{69BE7BF4-3069-409E-BFA9-64375BC3D04B}"/>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11" name="Graphic 6">
            <a:extLst>
              <a:ext uri="{FF2B5EF4-FFF2-40B4-BE49-F238E27FC236}">
                <a16:creationId xmlns:a16="http://schemas.microsoft.com/office/drawing/2014/main" id="{F3C766CD-B979-4D7C-8A2C-417E79767E3A}"/>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13" name="Title 1">
            <a:extLst>
              <a:ext uri="{FF2B5EF4-FFF2-40B4-BE49-F238E27FC236}">
                <a16:creationId xmlns:a16="http://schemas.microsoft.com/office/drawing/2014/main" id="{D10447CE-8352-418F-9BA9-B6C2160B9376}"/>
              </a:ext>
            </a:extLst>
          </p:cNvPr>
          <p:cNvSpPr>
            <a:spLocks noGrp="1"/>
          </p:cNvSpPr>
          <p:nvPr>
            <p:ph type="title" hasCustomPrompt="1"/>
          </p:nvPr>
        </p:nvSpPr>
        <p:spPr>
          <a:xfrm rot="-360000">
            <a:off x="830561" y="849316"/>
            <a:ext cx="3923299" cy="1042492"/>
          </a:xfrm>
        </p:spPr>
        <p:txBody>
          <a:bodyPr/>
          <a:lstStyle>
            <a:lvl1pPr>
              <a:defRPr>
                <a:solidFill>
                  <a:schemeClr val="bg1"/>
                </a:solidFill>
              </a:defRPr>
            </a:lvl1pPr>
          </a:lstStyle>
          <a:p>
            <a:r>
              <a:rPr lang="en-US" noProof="0"/>
              <a:t>Comparison</a:t>
            </a:r>
          </a:p>
        </p:txBody>
      </p:sp>
      <p:sp>
        <p:nvSpPr>
          <p:cNvPr id="15" name="Text Placeholder 2">
            <a:extLst>
              <a:ext uri="{FF2B5EF4-FFF2-40B4-BE49-F238E27FC236}">
                <a16:creationId xmlns:a16="http://schemas.microsoft.com/office/drawing/2014/main" id="{D440566B-A9B8-43D7-AF31-EC51D5850D00}"/>
              </a:ext>
            </a:extLst>
          </p:cNvPr>
          <p:cNvSpPr>
            <a:spLocks noGrp="1"/>
          </p:cNvSpPr>
          <p:nvPr>
            <p:ph type="body" idx="13" hasCustomPrompt="1"/>
          </p:nvPr>
        </p:nvSpPr>
        <p:spPr>
          <a:xfrm>
            <a:off x="6207364" y="2647949"/>
            <a:ext cx="5076010" cy="600075"/>
          </a:xfrm>
        </p:spPr>
        <p:txBody>
          <a:bodyPr anchor="b">
            <a:normAutofit/>
          </a:bodyPr>
          <a:lstStyle>
            <a:lvl1pPr marL="0" indent="0">
              <a:buNone/>
              <a:defRPr sz="25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Section 1 Title</a:t>
            </a:r>
          </a:p>
        </p:txBody>
      </p:sp>
      <p:sp>
        <p:nvSpPr>
          <p:cNvPr id="16" name="Content Placeholder 3">
            <a:extLst>
              <a:ext uri="{FF2B5EF4-FFF2-40B4-BE49-F238E27FC236}">
                <a16:creationId xmlns:a16="http://schemas.microsoft.com/office/drawing/2014/main" id="{159211AA-05DE-48A1-97CC-3BE597E71490}"/>
              </a:ext>
            </a:extLst>
          </p:cNvPr>
          <p:cNvSpPr>
            <a:spLocks noGrp="1"/>
          </p:cNvSpPr>
          <p:nvPr>
            <p:ph sz="half" idx="14"/>
          </p:nvPr>
        </p:nvSpPr>
        <p:spPr>
          <a:xfrm>
            <a:off x="6207363" y="3248025"/>
            <a:ext cx="5073411" cy="2311872"/>
          </a:xfrm>
        </p:spPr>
        <p:txBody>
          <a:bodyPr>
            <a:normAutofit/>
          </a:bodyPr>
          <a:lstStyle>
            <a:lvl1pPr>
              <a:buClr>
                <a:schemeClr val="accent2"/>
              </a:buClr>
              <a:defRPr sz="1600">
                <a:latin typeface="+mn-lt"/>
              </a:defRPr>
            </a:lvl1pPr>
            <a:lvl2pPr>
              <a:buClr>
                <a:schemeClr val="accent2"/>
              </a:buClr>
              <a:defRPr sz="1600">
                <a:latin typeface="+mn-lt"/>
              </a:defRPr>
            </a:lvl2pPr>
            <a:lvl3pPr>
              <a:buClr>
                <a:schemeClr val="accent2"/>
              </a:buClr>
              <a:defRPr sz="1600">
                <a:latin typeface="Franklin Gothic Book" panose="020B0503020102020204" pitchFamily="34" charset="0"/>
              </a:defRPr>
            </a:lvl3pPr>
            <a:lvl4pPr>
              <a:buClr>
                <a:schemeClr val="accent2"/>
              </a:buClr>
              <a:defRPr sz="1600">
                <a:latin typeface="Franklin Gothic Book" panose="020B0503020102020204" pitchFamily="34" charset="0"/>
              </a:defRPr>
            </a:lvl4pPr>
            <a:lvl5pPr>
              <a:buClr>
                <a:schemeClr val="accent2"/>
              </a:buClr>
              <a:defRPr sz="1600">
                <a:latin typeface="Franklin Gothic Book" panose="020B0503020102020204" pitchFamily="34" charset="0"/>
              </a:defRPr>
            </a:lvl5pPr>
          </a:lstStyle>
          <a:p>
            <a:pPr lvl="0"/>
            <a:r>
              <a:rPr lang="en-US" noProof="0"/>
              <a:t>Edit Master text styles</a:t>
            </a:r>
          </a:p>
          <a:p>
            <a:pPr lvl="1"/>
            <a:r>
              <a:rPr lang="en-US" noProof="0"/>
              <a:t>Second level</a:t>
            </a:r>
          </a:p>
        </p:txBody>
      </p:sp>
      <p:sp>
        <p:nvSpPr>
          <p:cNvPr id="17" name="Text Placeholder 2">
            <a:extLst>
              <a:ext uri="{FF2B5EF4-FFF2-40B4-BE49-F238E27FC236}">
                <a16:creationId xmlns:a16="http://schemas.microsoft.com/office/drawing/2014/main" id="{79FCC9E8-58D0-4280-842F-285B2710BA14}"/>
              </a:ext>
            </a:extLst>
          </p:cNvPr>
          <p:cNvSpPr>
            <a:spLocks noGrp="1"/>
          </p:cNvSpPr>
          <p:nvPr>
            <p:ph type="body" idx="15" hasCustomPrompt="1"/>
          </p:nvPr>
        </p:nvSpPr>
        <p:spPr>
          <a:xfrm>
            <a:off x="5676900" y="1374622"/>
            <a:ext cx="5202936" cy="1115568"/>
          </a:xfrm>
          <a:gradFill flip="none" rotWithShape="1">
            <a:gsLst>
              <a:gs pos="0">
                <a:schemeClr val="tx2"/>
              </a:gs>
              <a:gs pos="100000">
                <a:schemeClr val="tx1"/>
              </a:gs>
            </a:gsLst>
            <a:lin ang="0" scaled="1"/>
            <a:tileRect/>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2" name="Freeform: Shape 21">
            <a:extLst>
              <a:ext uri="{FF2B5EF4-FFF2-40B4-BE49-F238E27FC236}">
                <a16:creationId xmlns:a16="http://schemas.microsoft.com/office/drawing/2014/main" id="{0313A844-31D3-4D0D-8043-C498865AF65B}"/>
              </a:ext>
            </a:extLst>
          </p:cNvPr>
          <p:cNvSpPr/>
          <p:nvPr/>
        </p:nvSpPr>
        <p:spPr>
          <a:xfrm>
            <a:off x="4200902"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23" name="Freeform: Shape 22">
            <a:extLst>
              <a:ext uri="{FF2B5EF4-FFF2-40B4-BE49-F238E27FC236}">
                <a16:creationId xmlns:a16="http://schemas.microsoft.com/office/drawing/2014/main" id="{8948DAA4-D083-418A-B253-F1F56A7613B3}"/>
              </a:ext>
            </a:extLst>
          </p:cNvPr>
          <p:cNvSpPr/>
          <p:nvPr/>
        </p:nvSpPr>
        <p:spPr>
          <a:xfrm>
            <a:off x="4406705"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51458" t="10702" r="5240" b="-85592"/>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353897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Chart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noProof="0"/>
              <a:t>Click icon to add chart</a:t>
            </a:r>
            <a:endParaRPr lang="en-US" noProof="0" dirty="0"/>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en-US" noProof="0" dirty="0"/>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9798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en-US" noProof="0" dirty="0"/>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en-US" noProof="0" dirty="0"/>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noProof="0"/>
              <a:t>Table Slide</a:t>
            </a:r>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3314576"/>
            <a:ext cx="3200400" cy="1700784"/>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
        <p:nvSpPr>
          <p:cNvPr id="15" name="Table Placeholder 14">
            <a:extLst>
              <a:ext uri="{FF2B5EF4-FFF2-40B4-BE49-F238E27FC236}">
                <a16:creationId xmlns:a16="http://schemas.microsoft.com/office/drawing/2014/main" id="{7658F6E5-229A-4857-8140-782AA94211B5}"/>
              </a:ext>
            </a:extLst>
          </p:cNvPr>
          <p:cNvSpPr>
            <a:spLocks noGrp="1"/>
          </p:cNvSpPr>
          <p:nvPr>
            <p:ph type="tbl" sz="quarter" idx="13"/>
          </p:nvPr>
        </p:nvSpPr>
        <p:spPr>
          <a:xfrm>
            <a:off x="5159375" y="1347788"/>
            <a:ext cx="6121400" cy="4090987"/>
          </a:xfrm>
        </p:spPr>
        <p:txBody>
          <a:bodyPr anchor="ctr" anchorCtr="0">
            <a:normAutofit/>
          </a:bodyPr>
          <a:lstStyle>
            <a:lvl1pPr marL="0" indent="0" algn="ctr">
              <a:buNone/>
              <a:defRPr sz="1400"/>
            </a:lvl1pPr>
          </a:lstStyle>
          <a:p>
            <a:r>
              <a:rPr lang="en-US" noProof="0"/>
              <a:t>Click icon to add table</a:t>
            </a:r>
            <a:endParaRPr lang="en-US" noProof="0" dirty="0"/>
          </a:p>
        </p:txBody>
      </p:sp>
      <p:sp>
        <p:nvSpPr>
          <p:cNvPr id="17" name="Freeform: Shape 16">
            <a:extLst>
              <a:ext uri="{FF2B5EF4-FFF2-40B4-BE49-F238E27FC236}">
                <a16:creationId xmlns:a16="http://schemas.microsoft.com/office/drawing/2014/main" id="{9FB4E85B-0FE6-4367-8B3F-4F3B5621BF3B}"/>
              </a:ext>
            </a:extLst>
          </p:cNvPr>
          <p:cNvSpPr/>
          <p:nvPr/>
        </p:nvSpPr>
        <p:spPr>
          <a:xfrm>
            <a:off x="2641930" y="5658793"/>
            <a:ext cx="1842058" cy="1206865"/>
          </a:xfrm>
          <a:custGeom>
            <a:avLst/>
            <a:gdLst>
              <a:gd name="connsiteX0" fmla="*/ 1838211 w 1842057"/>
              <a:gd name="connsiteY0" fmla="*/ 12668 h 1206865"/>
              <a:gd name="connsiteX1" fmla="*/ 1156014 w 1842057"/>
              <a:gd name="connsiteY1" fmla="*/ 331534 h 1206865"/>
              <a:gd name="connsiteX2" fmla="*/ 12668 w 1842057"/>
              <a:gd name="connsiteY2" fmla="*/ 1200477 h 1206865"/>
              <a:gd name="connsiteX3" fmla="*/ 557663 w 1842057"/>
              <a:gd name="connsiteY3" fmla="*/ 1200477 h 1206865"/>
              <a:gd name="connsiteX4" fmla="*/ 1389765 w 1842057"/>
              <a:gd name="connsiteY4" fmla="*/ 576719 h 1206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057" h="1206865">
                <a:moveTo>
                  <a:pt x="1838211" y="12668"/>
                </a:moveTo>
                <a:lnTo>
                  <a:pt x="1156014" y="331534"/>
                </a:lnTo>
                <a:lnTo>
                  <a:pt x="12668" y="1200477"/>
                </a:lnTo>
                <a:lnTo>
                  <a:pt x="557663" y="1200477"/>
                </a:lnTo>
                <a:lnTo>
                  <a:pt x="1389765" y="576719"/>
                </a:lnTo>
                <a:close/>
              </a:path>
            </a:pathLst>
          </a:custGeom>
          <a:gradFill>
            <a:gsLst>
              <a:gs pos="0">
                <a:schemeClr val="bg2">
                  <a:alpha val="5000"/>
                </a:schemeClr>
              </a:gs>
              <a:gs pos="100000">
                <a:schemeClr val="bg2">
                  <a:alpha val="20000"/>
                </a:schemeClr>
              </a:gs>
            </a:gsLst>
            <a:lin ang="8340000" scaled="0"/>
          </a:gradFill>
          <a:ln w="12664"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6AC08F80-E4EE-498F-927C-7F97FBA89C96}"/>
              </a:ext>
            </a:extLst>
          </p:cNvPr>
          <p:cNvSpPr/>
          <p:nvPr/>
        </p:nvSpPr>
        <p:spPr>
          <a:xfrm>
            <a:off x="2847733" y="5524132"/>
            <a:ext cx="2045319" cy="1346608"/>
          </a:xfrm>
          <a:custGeom>
            <a:avLst/>
            <a:gdLst>
              <a:gd name="connsiteX0" fmla="*/ 12668 w 2045319"/>
              <a:gd name="connsiteY0" fmla="*/ 1335138 h 1346607"/>
              <a:gd name="connsiteX1" fmla="*/ 705027 w 2045319"/>
              <a:gd name="connsiteY1" fmla="*/ 1335138 h 1346607"/>
              <a:gd name="connsiteX2" fmla="*/ 2044013 w 2045319"/>
              <a:gd name="connsiteY2" fmla="*/ 342968 h 1346607"/>
              <a:gd name="connsiteX3" fmla="*/ 1800099 w 2045319"/>
              <a:gd name="connsiteY3" fmla="*/ 12668 h 1346607"/>
            </a:gdLst>
            <a:ahLst/>
            <a:cxnLst>
              <a:cxn ang="0">
                <a:pos x="connsiteX0" y="connsiteY0"/>
              </a:cxn>
              <a:cxn ang="0">
                <a:pos x="connsiteX1" y="connsiteY1"/>
              </a:cxn>
              <a:cxn ang="0">
                <a:pos x="connsiteX2" y="connsiteY2"/>
              </a:cxn>
              <a:cxn ang="0">
                <a:pos x="connsiteX3" y="connsiteY3"/>
              </a:cxn>
            </a:cxnLst>
            <a:rect l="l" t="t" r="r" b="b"/>
            <a:pathLst>
              <a:path w="2045319" h="1346607">
                <a:moveTo>
                  <a:pt x="12668" y="1335138"/>
                </a:moveTo>
                <a:lnTo>
                  <a:pt x="705027" y="1335138"/>
                </a:lnTo>
                <a:lnTo>
                  <a:pt x="2044013" y="342968"/>
                </a:lnTo>
                <a:lnTo>
                  <a:pt x="1800099" y="12668"/>
                </a:lnTo>
                <a:close/>
              </a:path>
            </a:pathLst>
          </a:custGeom>
          <a:blipFill>
            <a:blip r:embed="rId2"/>
            <a:srcRect/>
            <a:stretch>
              <a:fillRect l="-76814" t="10702" r="6336" b="-114608"/>
            </a:stretch>
          </a:blipFill>
          <a:ln w="12664"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4200568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6" name="Graphic 16">
            <a:extLst>
              <a:ext uri="{FF2B5EF4-FFF2-40B4-BE49-F238E27FC236}">
                <a16:creationId xmlns:a16="http://schemas.microsoft.com/office/drawing/2014/main" id="{A6C11E25-2AF0-4EBF-905C-81BDCFB5E4C8}"/>
              </a:ext>
            </a:extLst>
          </p:cNvPr>
          <p:cNvGrpSpPr/>
          <p:nvPr userDrawn="1"/>
        </p:nvGrpSpPr>
        <p:grpSpPr>
          <a:xfrm>
            <a:off x="10962579" y="5678327"/>
            <a:ext cx="1234800" cy="1051200"/>
            <a:chOff x="5626893" y="3026568"/>
            <a:chExt cx="937260" cy="800760"/>
          </a:xfrm>
        </p:grpSpPr>
        <p:sp>
          <p:nvSpPr>
            <p:cNvPr id="7" name="Freeform: Shape 6">
              <a:extLst>
                <a:ext uri="{FF2B5EF4-FFF2-40B4-BE49-F238E27FC236}">
                  <a16:creationId xmlns:a16="http://schemas.microsoft.com/office/drawing/2014/main" id="{9D892266-5EB4-4DE9-BB23-F21047C71611}"/>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8" name="Freeform: Shape 7">
              <a:extLst>
                <a:ext uri="{FF2B5EF4-FFF2-40B4-BE49-F238E27FC236}">
                  <a16:creationId xmlns:a16="http://schemas.microsoft.com/office/drawing/2014/main" id="{ADD8BBD5-9B7C-4CF3-9606-41DC9C0151B9}"/>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3" name="Footer Placeholder 2">
            <a:extLst>
              <a:ext uri="{FF2B5EF4-FFF2-40B4-BE49-F238E27FC236}">
                <a16:creationId xmlns:a16="http://schemas.microsoft.com/office/drawing/2014/main" id="{4C97017C-1C1C-4B7D-A1F6-792FC58C89C0}"/>
              </a:ext>
            </a:extLst>
          </p:cNvPr>
          <p:cNvSpPr>
            <a:spLocks noGrp="1"/>
          </p:cNvSpPr>
          <p:nvPr>
            <p:ph type="ftr" sz="quarter" idx="11"/>
          </p:nvPr>
        </p:nvSpPr>
        <p:spPr/>
        <p:txBody>
          <a:bodyPr/>
          <a:lstStyle/>
          <a:p>
            <a:r>
              <a:rPr lang="en-US" noProof="0" dirty="0"/>
              <a:t>ADD A FOOTER</a:t>
            </a:r>
          </a:p>
        </p:txBody>
      </p:sp>
      <p:sp>
        <p:nvSpPr>
          <p:cNvPr id="4" name="Slide Number Placeholder 3">
            <a:extLst>
              <a:ext uri="{FF2B5EF4-FFF2-40B4-BE49-F238E27FC236}">
                <a16:creationId xmlns:a16="http://schemas.microsoft.com/office/drawing/2014/main" id="{1247CDBA-2DF6-4122-86A8-F7C1A644467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grpSp>
        <p:nvGrpSpPr>
          <p:cNvPr id="9" name="Graphic 4">
            <a:extLst>
              <a:ext uri="{FF2B5EF4-FFF2-40B4-BE49-F238E27FC236}">
                <a16:creationId xmlns:a16="http://schemas.microsoft.com/office/drawing/2014/main" id="{EA075FD4-B92A-4706-AF9F-516E4D97661A}"/>
              </a:ext>
            </a:extLst>
          </p:cNvPr>
          <p:cNvGrpSpPr/>
          <p:nvPr/>
        </p:nvGrpSpPr>
        <p:grpSpPr>
          <a:xfrm>
            <a:off x="3101009" y="-12694"/>
            <a:ext cx="9094808" cy="5689901"/>
            <a:chOff x="227974" y="-12694"/>
            <a:chExt cx="11967843" cy="5689901"/>
          </a:xfrm>
        </p:grpSpPr>
        <p:sp>
          <p:nvSpPr>
            <p:cNvPr id="10" name="Freeform: Shape 9">
              <a:extLst>
                <a:ext uri="{FF2B5EF4-FFF2-40B4-BE49-F238E27FC236}">
                  <a16:creationId xmlns:a16="http://schemas.microsoft.com/office/drawing/2014/main" id="{CC47232B-AA36-4054-91B9-8A58B1EB5A7C}"/>
                </a:ext>
              </a:extLst>
            </p:cNvPr>
            <p:cNvSpPr/>
            <p:nvPr/>
          </p:nvSpPr>
          <p:spPr>
            <a:xfrm>
              <a:off x="227974" y="-12694"/>
              <a:ext cx="2146414" cy="5677200"/>
            </a:xfrm>
            <a:custGeom>
              <a:avLst/>
              <a:gdLst>
                <a:gd name="connsiteX0" fmla="*/ 1684102 w 2146413"/>
                <a:gd name="connsiteY0" fmla="*/ 12694 h 5677200"/>
                <a:gd name="connsiteX1" fmla="*/ 12694 w 2146413"/>
                <a:gd name="connsiteY1" fmla="*/ 508020 h 5677200"/>
                <a:gd name="connsiteX2" fmla="*/ 1184966 w 2146413"/>
                <a:gd name="connsiteY2" fmla="*/ 5677194 h 5677200"/>
                <a:gd name="connsiteX3" fmla="*/ 2136246 w 2146413"/>
                <a:gd name="connsiteY3" fmla="*/ 5494304 h 5677200"/>
                <a:gd name="connsiteX4" fmla="*/ 1945736 w 2146413"/>
                <a:gd name="connsiteY4" fmla="*/ 12694 h 5677200"/>
                <a:gd name="connsiteX5" fmla="*/ 1684102 w 2146413"/>
                <a:gd name="connsiteY5" fmla="*/ 12694 h 567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6413" h="567720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chemeClr val="accent5">
                    <a:alpha val="5000"/>
                  </a:schemeClr>
                </a:gs>
                <a:gs pos="100000">
                  <a:schemeClr val="accent5"/>
                </a:gs>
              </a:gsLst>
              <a:lin ang="360000" scaled="0"/>
            </a:gradFill>
            <a:ln w="12693"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A10FD2C3-F226-42E6-A01E-50BAFB037D89}"/>
                </a:ext>
              </a:extLst>
            </p:cNvPr>
            <p:cNvSpPr/>
            <p:nvPr/>
          </p:nvSpPr>
          <p:spPr>
            <a:xfrm>
              <a:off x="866818" y="-12694"/>
              <a:ext cx="11328999" cy="5689901"/>
            </a:xfrm>
            <a:custGeom>
              <a:avLst/>
              <a:gdLst>
                <a:gd name="connsiteX0" fmla="*/ 11322642 w 11328999"/>
                <a:gd name="connsiteY0" fmla="*/ 4653519 h 5689900"/>
                <a:gd name="connsiteX1" fmla="*/ 11322642 w 11328999"/>
                <a:gd name="connsiteY1" fmla="*/ 12694 h 5689900"/>
                <a:gd name="connsiteX2" fmla="*/ 12694 w 11328999"/>
                <a:gd name="connsiteY2" fmla="*/ 12694 h 5689900"/>
                <a:gd name="connsiteX3" fmla="*/ 560093 w 11328999"/>
                <a:gd name="connsiteY3" fmla="*/ 5689894 h 5689900"/>
              </a:gdLst>
              <a:ahLst/>
              <a:cxnLst>
                <a:cxn ang="0">
                  <a:pos x="connsiteX0" y="connsiteY0"/>
                </a:cxn>
                <a:cxn ang="0">
                  <a:pos x="connsiteX1" y="connsiteY1"/>
                </a:cxn>
                <a:cxn ang="0">
                  <a:pos x="connsiteX2" y="connsiteY2"/>
                </a:cxn>
                <a:cxn ang="0">
                  <a:pos x="connsiteX3" y="connsiteY3"/>
                </a:cxn>
              </a:cxnLst>
              <a:rect l="l" t="t" r="r" b="b"/>
              <a:pathLst>
                <a:path w="11328999" h="5689900">
                  <a:moveTo>
                    <a:pt x="11322642" y="4653519"/>
                  </a:moveTo>
                  <a:lnTo>
                    <a:pt x="11322642" y="12694"/>
                  </a:lnTo>
                  <a:lnTo>
                    <a:pt x="12694" y="12694"/>
                  </a:lnTo>
                  <a:lnTo>
                    <a:pt x="560093" y="5689894"/>
                  </a:lnTo>
                  <a:close/>
                </a:path>
              </a:pathLst>
            </a:custGeom>
            <a:gradFill>
              <a:gsLst>
                <a:gs pos="0">
                  <a:schemeClr val="accent5"/>
                </a:gs>
                <a:gs pos="100000">
                  <a:schemeClr val="bg2"/>
                </a:gs>
              </a:gsLst>
              <a:lin ang="360000" scaled="0"/>
            </a:gradFill>
            <a:ln w="12693" cap="flat">
              <a:noFill/>
              <a:prstDash val="solid"/>
              <a:miter/>
            </a:ln>
          </p:spPr>
          <p:txBody>
            <a:bodyPr rtlCol="0" anchor="ctr"/>
            <a:lstStyle/>
            <a:p>
              <a:endParaRPr lang="en-US" noProof="0" dirty="0"/>
            </a:p>
          </p:txBody>
        </p:sp>
        <p:sp>
          <p:nvSpPr>
            <p:cNvPr id="13" name="Freeform: Shape 12">
              <a:extLst>
                <a:ext uri="{FF2B5EF4-FFF2-40B4-BE49-F238E27FC236}">
                  <a16:creationId xmlns:a16="http://schemas.microsoft.com/office/drawing/2014/main" id="{D326E1C1-191D-4CBC-9151-C6FB8AFCA679}"/>
                </a:ext>
              </a:extLst>
            </p:cNvPr>
            <p:cNvSpPr/>
            <p:nvPr/>
          </p:nvSpPr>
          <p:spPr>
            <a:xfrm>
              <a:off x="1152583" y="-12694"/>
              <a:ext cx="11036884" cy="5410486"/>
            </a:xfrm>
            <a:custGeom>
              <a:avLst/>
              <a:gdLst>
                <a:gd name="connsiteX0" fmla="*/ 11036877 w 11036883"/>
                <a:gd name="connsiteY0" fmla="*/ 4372834 h 5410485"/>
                <a:gd name="connsiteX1" fmla="*/ 555013 w 11036883"/>
                <a:gd name="connsiteY1" fmla="*/ 5382538 h 5410485"/>
                <a:gd name="connsiteX2" fmla="*/ 38095 w 11036883"/>
                <a:gd name="connsiteY2" fmla="*/ 12694 h 5410485"/>
                <a:gd name="connsiteX3" fmla="*/ 12694 w 11036883"/>
                <a:gd name="connsiteY3" fmla="*/ 12694 h 5410485"/>
                <a:gd name="connsiteX4" fmla="*/ 530881 w 11036883"/>
                <a:gd name="connsiteY4" fmla="*/ 5396509 h 5410485"/>
                <a:gd name="connsiteX5" fmla="*/ 532151 w 11036883"/>
                <a:gd name="connsiteY5" fmla="*/ 5409209 h 5410485"/>
                <a:gd name="connsiteX6" fmla="*/ 11036877 w 11036883"/>
                <a:gd name="connsiteY6" fmla="*/ 4398236 h 54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36883" h="5410485">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bg1"/>
            </a:solidFill>
            <a:ln w="12693" cap="flat">
              <a:noFill/>
              <a:prstDash val="solid"/>
              <a:miter/>
            </a:ln>
          </p:spPr>
          <p:txBody>
            <a:bodyPr rtlCol="0" anchor="ctr"/>
            <a:lstStyle/>
            <a:p>
              <a:endParaRPr lang="en-US" noProof="0" dirty="0"/>
            </a:p>
          </p:txBody>
        </p:sp>
      </p:grpSp>
      <p:sp>
        <p:nvSpPr>
          <p:cNvPr id="16" name="Text Placeholder 3">
            <a:extLst>
              <a:ext uri="{FF2B5EF4-FFF2-40B4-BE49-F238E27FC236}">
                <a16:creationId xmlns:a16="http://schemas.microsoft.com/office/drawing/2014/main" id="{768D53E4-BBD0-4F2E-B5E9-1CDB627A84B6}"/>
              </a:ext>
            </a:extLst>
          </p:cNvPr>
          <p:cNvSpPr>
            <a:spLocks noGrp="1"/>
          </p:cNvSpPr>
          <p:nvPr>
            <p:ph type="body" sz="half" idx="2" hasCustomPrompt="1"/>
          </p:nvPr>
        </p:nvSpPr>
        <p:spPr>
          <a:xfrm>
            <a:off x="494969" y="2282951"/>
            <a:ext cx="3055579" cy="3402714"/>
          </a:xfrm>
          <a:gradFill>
            <a:gsLst>
              <a:gs pos="0">
                <a:schemeClr val="tx2"/>
              </a:gs>
              <a:gs pos="100000">
                <a:schemeClr val="tx1"/>
              </a:gs>
            </a:gsLst>
            <a:lin ang="10800000" scaled="1"/>
          </a:gradFill>
        </p:spPr>
        <p:txBody>
          <a:bodyPr vert="horz" lIns="144000" tIns="108000" rIns="108000" bIns="108000" rtlCol="0" anchor="ctr" anchorCtr="0">
            <a:normAutofit/>
          </a:bodyPr>
          <a:lstStyle>
            <a:lvl1pPr marL="0" indent="0" algn="l">
              <a:buFont typeface="Arial" panose="020B0604020202020204" pitchFamily="34" charset="0"/>
              <a:buNone/>
              <a:defRPr lang="en-US" sz="2000" b="1">
                <a:solidFill>
                  <a:schemeClr val="bg1"/>
                </a:solidFill>
              </a:defRPr>
            </a:lvl1pPr>
          </a:lstStyle>
          <a:p>
            <a:pPr marL="228600" lvl="0" indent="-228600"/>
            <a:r>
              <a:rPr lang="en-US" noProof="0"/>
              <a:t>EDIT MASTER TEXT STYLES</a:t>
            </a:r>
          </a:p>
        </p:txBody>
      </p:sp>
      <p:sp>
        <p:nvSpPr>
          <p:cNvPr id="20" name="Picture Placeholder 19">
            <a:extLst>
              <a:ext uri="{FF2B5EF4-FFF2-40B4-BE49-F238E27FC236}">
                <a16:creationId xmlns:a16="http://schemas.microsoft.com/office/drawing/2014/main" id="{C9B40841-64AD-4F36-A387-121624847296}"/>
              </a:ext>
            </a:extLst>
          </p:cNvPr>
          <p:cNvSpPr>
            <a:spLocks noGrp="1"/>
          </p:cNvSpPr>
          <p:nvPr>
            <p:ph type="pic" idx="1"/>
          </p:nvPr>
        </p:nvSpPr>
        <p:spPr>
          <a:xfrm>
            <a:off x="3703978" y="1"/>
            <a:ext cx="8495014" cy="5685664"/>
          </a:xfrm>
          <a:custGeom>
            <a:avLst/>
            <a:gdLst>
              <a:gd name="connsiteX0" fmla="*/ 0 w 10973163"/>
              <a:gd name="connsiteY0" fmla="*/ 0 h 5778507"/>
              <a:gd name="connsiteX1" fmla="*/ 10973163 w 10973163"/>
              <a:gd name="connsiteY1" fmla="*/ 0 h 5778507"/>
              <a:gd name="connsiteX2" fmla="*/ 10973163 w 10973163"/>
              <a:gd name="connsiteY2" fmla="*/ 4708234 h 5778507"/>
              <a:gd name="connsiteX3" fmla="*/ 637629 w 10973163"/>
              <a:gd name="connsiteY3" fmla="*/ 5778507 h 5778507"/>
              <a:gd name="connsiteX4" fmla="*/ 513924 w 10973163"/>
              <a:gd name="connsiteY4" fmla="*/ 5778507 h 5778507"/>
              <a:gd name="connsiteX5" fmla="*/ 0 w 10973163"/>
              <a:gd name="connsiteY5" fmla="*/ 11 h 577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73163" h="5778507">
                <a:moveTo>
                  <a:pt x="0" y="0"/>
                </a:moveTo>
                <a:lnTo>
                  <a:pt x="10973163" y="0"/>
                </a:lnTo>
                <a:lnTo>
                  <a:pt x="10973163" y="4708234"/>
                </a:lnTo>
                <a:lnTo>
                  <a:pt x="637629" y="5778507"/>
                </a:lnTo>
                <a:lnTo>
                  <a:pt x="513924" y="5778507"/>
                </a:lnTo>
                <a:lnTo>
                  <a:pt x="0" y="11"/>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5" name="Title 22">
            <a:extLst>
              <a:ext uri="{FF2B5EF4-FFF2-40B4-BE49-F238E27FC236}">
                <a16:creationId xmlns:a16="http://schemas.microsoft.com/office/drawing/2014/main" id="{A7AAB7EE-08F8-4859-95A3-BAB2909A0A3F}"/>
              </a:ext>
            </a:extLst>
          </p:cNvPr>
          <p:cNvSpPr>
            <a:spLocks noGrp="1"/>
          </p:cNvSpPr>
          <p:nvPr>
            <p:ph type="title" hasCustomPrompt="1"/>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lIns="954000"/>
          <a:lstStyle>
            <a:lvl1pPr>
              <a:defRPr>
                <a:solidFill>
                  <a:schemeClr val="bg1"/>
                </a:solidFill>
              </a:defRPr>
            </a:lvl1pPr>
          </a:lstStyle>
          <a:p>
            <a:r>
              <a:rPr lang="en-US" noProof="0"/>
              <a:t>Big Picture</a:t>
            </a:r>
          </a:p>
        </p:txBody>
      </p:sp>
    </p:spTree>
    <p:extLst>
      <p:ext uri="{BB962C8B-B14F-4D97-AF65-F5344CB8AC3E}">
        <p14:creationId xmlns:p14="http://schemas.microsoft.com/office/powerpoint/2010/main" val="365683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with Caption">
    <p:spTree>
      <p:nvGrpSpPr>
        <p:cNvPr id="1" name=""/>
        <p:cNvGrpSpPr/>
        <p:nvPr/>
      </p:nvGrpSpPr>
      <p:grpSpPr>
        <a:xfrm>
          <a:off x="0" y="0"/>
          <a:ext cx="0" cy="0"/>
          <a:chOff x="0" y="0"/>
          <a:chExt cx="0" cy="0"/>
        </a:xfrm>
      </p:grpSpPr>
      <p:grpSp>
        <p:nvGrpSpPr>
          <p:cNvPr id="9" name="Graphic 16">
            <a:extLst>
              <a:ext uri="{FF2B5EF4-FFF2-40B4-BE49-F238E27FC236}">
                <a16:creationId xmlns:a16="http://schemas.microsoft.com/office/drawing/2014/main" id="{10E52898-F619-494E-9A8E-D3CD0AF8B0E9}"/>
              </a:ext>
            </a:extLst>
          </p:cNvPr>
          <p:cNvGrpSpPr/>
          <p:nvPr userDrawn="1"/>
        </p:nvGrpSpPr>
        <p:grpSpPr>
          <a:xfrm>
            <a:off x="10962579" y="5678327"/>
            <a:ext cx="1234800" cy="1051200"/>
            <a:chOff x="5626893" y="3026568"/>
            <a:chExt cx="937260" cy="800760"/>
          </a:xfrm>
        </p:grpSpPr>
        <p:sp>
          <p:nvSpPr>
            <p:cNvPr id="10" name="Freeform: Shape 9">
              <a:extLst>
                <a:ext uri="{FF2B5EF4-FFF2-40B4-BE49-F238E27FC236}">
                  <a16:creationId xmlns:a16="http://schemas.microsoft.com/office/drawing/2014/main" id="{B07EB11E-BCCF-4D3D-94A5-C5461CC106A2}"/>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en-US" noProof="0" dirty="0"/>
            </a:p>
          </p:txBody>
        </p:sp>
        <p:sp>
          <p:nvSpPr>
            <p:cNvPr id="11" name="Freeform: Shape 10">
              <a:extLst>
                <a:ext uri="{FF2B5EF4-FFF2-40B4-BE49-F238E27FC236}">
                  <a16:creationId xmlns:a16="http://schemas.microsoft.com/office/drawing/2014/main" id="{760EF36E-DD5E-492D-AD65-5711A7E6D3CD}"/>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en-US" noProof="0" dirty="0"/>
            </a:p>
          </p:txBody>
        </p:sp>
      </p:grpSp>
      <p:sp>
        <p:nvSpPr>
          <p:cNvPr id="2" name="Title 1">
            <a:extLst>
              <a:ext uri="{FF2B5EF4-FFF2-40B4-BE49-F238E27FC236}">
                <a16:creationId xmlns:a16="http://schemas.microsoft.com/office/drawing/2014/main" id="{CCF02D3A-D463-46FA-BA54-F231414BB71F}"/>
              </a:ext>
            </a:extLst>
          </p:cNvPr>
          <p:cNvSpPr>
            <a:spLocks noGrp="1"/>
          </p:cNvSpPr>
          <p:nvPr>
            <p:ph type="title" hasCustomPrompt="1"/>
          </p:nvPr>
        </p:nvSpPr>
        <p:spPr>
          <a:xfrm>
            <a:off x="4111752" y="5382175"/>
            <a:ext cx="3968496" cy="832104"/>
          </a:xfrm>
          <a:gradFill>
            <a:gsLst>
              <a:gs pos="0">
                <a:schemeClr val="tx2"/>
              </a:gs>
              <a:gs pos="100000">
                <a:schemeClr val="tx1"/>
              </a:gs>
            </a:gsLst>
            <a:lin ang="10800000" scaled="1"/>
          </a:gradFill>
        </p:spPr>
        <p:txBody>
          <a:bodyPr lIns="144000" anchor="ctr" anchorCtr="0">
            <a:normAutofit/>
          </a:bodyPr>
          <a:lstStyle>
            <a:lvl1pPr algn="l">
              <a:defRPr sz="2000" b="1">
                <a:solidFill>
                  <a:schemeClr val="bg1"/>
                </a:solidFill>
                <a:latin typeface="+mn-lt"/>
              </a:defRPr>
            </a:lvl1pPr>
          </a:lstStyle>
          <a:p>
            <a:r>
              <a:rPr lang="en-US" noProof="0"/>
              <a:t>CLICK TO EDIT MASTER TITLE STYLE</a:t>
            </a:r>
          </a:p>
        </p:txBody>
      </p:sp>
      <p:sp>
        <p:nvSpPr>
          <p:cNvPr id="6" name="Footer Placeholder 5">
            <a:extLst>
              <a:ext uri="{FF2B5EF4-FFF2-40B4-BE49-F238E27FC236}">
                <a16:creationId xmlns:a16="http://schemas.microsoft.com/office/drawing/2014/main" id="{0B13FE47-714B-440C-B0F1-CF020E287A09}"/>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1FC9E707-512B-4E7C-A2EE-18CCAB032755}"/>
              </a:ext>
            </a:extLst>
          </p:cNvPr>
          <p:cNvSpPr>
            <a:spLocks noGrp="1"/>
          </p:cNvSpPr>
          <p:nvPr>
            <p:ph type="sldNum" sz="quarter" idx="12"/>
          </p:nvPr>
        </p:nvSpPr>
        <p:spPr/>
        <p:txBody>
          <a:bodyPr/>
          <a:lstStyle/>
          <a:p>
            <a:fld id="{98C0CDE5-970C-4CC4-BF43-0DA127E73E82}" type="slidenum">
              <a:rPr lang="en-US" noProof="0" smtClean="0"/>
              <a:t>‹#›</a:t>
            </a:fld>
            <a:endParaRPr lang="en-US" noProof="0" dirty="0"/>
          </a:p>
        </p:txBody>
      </p:sp>
      <p:sp>
        <p:nvSpPr>
          <p:cNvPr id="13" name="Media Placeholder 12">
            <a:extLst>
              <a:ext uri="{FF2B5EF4-FFF2-40B4-BE49-F238E27FC236}">
                <a16:creationId xmlns:a16="http://schemas.microsoft.com/office/drawing/2014/main" id="{60B14607-605B-4FF3-A0F5-BB2FCD9460CC}"/>
              </a:ext>
            </a:extLst>
          </p:cNvPr>
          <p:cNvSpPr>
            <a:spLocks noGrp="1"/>
          </p:cNvSpPr>
          <p:nvPr>
            <p:ph type="media" sz="quarter" idx="13"/>
          </p:nvPr>
        </p:nvSpPr>
        <p:spPr>
          <a:xfrm>
            <a:off x="1743456" y="1113044"/>
            <a:ext cx="8705088" cy="4050792"/>
          </a:xfrm>
        </p:spPr>
        <p:txBody>
          <a:bodyPr anchor="ctr" anchorCtr="0">
            <a:normAutofit/>
          </a:bodyPr>
          <a:lstStyle>
            <a:lvl1pPr marL="0" indent="0" algn="ctr">
              <a:buNone/>
              <a:defRPr sz="1400"/>
            </a:lvl1pPr>
          </a:lstStyle>
          <a:p>
            <a:r>
              <a:rPr lang="en-US" noProof="0"/>
              <a:t>Click icon to add media</a:t>
            </a:r>
            <a:endParaRPr lang="en-US" noProof="0" dirty="0"/>
          </a:p>
        </p:txBody>
      </p:sp>
      <p:sp>
        <p:nvSpPr>
          <p:cNvPr id="17" name="Freeform: Shape 16">
            <a:extLst>
              <a:ext uri="{FF2B5EF4-FFF2-40B4-BE49-F238E27FC236}">
                <a16:creationId xmlns:a16="http://schemas.microsoft.com/office/drawing/2014/main" id="{C014D0AB-6E42-4C38-96B3-E4512EF81B12}"/>
              </a:ext>
            </a:extLst>
          </p:cNvPr>
          <p:cNvSpPr/>
          <p:nvPr/>
        </p:nvSpPr>
        <p:spPr>
          <a:xfrm>
            <a:off x="-12729" y="3056551"/>
            <a:ext cx="1309593" cy="470436"/>
          </a:xfrm>
          <a:custGeom>
            <a:avLst/>
            <a:gdLst>
              <a:gd name="connsiteX0" fmla="*/ 1296892 w 1309592"/>
              <a:gd name="connsiteY0" fmla="*/ 12728 h 470436"/>
              <a:gd name="connsiteX1" fmla="*/ 544194 w 1309592"/>
              <a:gd name="connsiteY1" fmla="*/ 13999 h 470436"/>
              <a:gd name="connsiteX2" fmla="*/ 12728 w 1309592"/>
              <a:gd name="connsiteY2" fmla="*/ 128430 h 470436"/>
              <a:gd name="connsiteX3" fmla="*/ 12728 w 1309592"/>
              <a:gd name="connsiteY3" fmla="*/ 469178 h 470436"/>
              <a:gd name="connsiteX4" fmla="*/ 652267 w 1309592"/>
              <a:gd name="connsiteY4" fmla="*/ 335676 h 470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592" h="470436">
                <a:moveTo>
                  <a:pt x="1296892" y="12728"/>
                </a:moveTo>
                <a:lnTo>
                  <a:pt x="544194" y="13999"/>
                </a:lnTo>
                <a:lnTo>
                  <a:pt x="12728" y="128430"/>
                </a:lnTo>
                <a:lnTo>
                  <a:pt x="12728" y="469178"/>
                </a:lnTo>
                <a:lnTo>
                  <a:pt x="652267" y="335676"/>
                </a:lnTo>
                <a:close/>
              </a:path>
            </a:pathLst>
          </a:custGeom>
          <a:gradFill>
            <a:gsLst>
              <a:gs pos="0">
                <a:schemeClr val="tx2">
                  <a:alpha val="5000"/>
                </a:schemeClr>
              </a:gs>
              <a:gs pos="100000">
                <a:schemeClr val="tx1">
                  <a:alpha val="20000"/>
                </a:schemeClr>
              </a:gs>
            </a:gsLst>
            <a:lin ang="9840000" scaled="0"/>
          </a:gradFill>
          <a:ln w="12713" cap="flat">
            <a:noFill/>
            <a:prstDash val="solid"/>
            <a:miter/>
          </a:ln>
        </p:spPr>
        <p:txBody>
          <a:bodyPr rtlCol="0" anchor="ctr"/>
          <a:lstStyle/>
          <a:p>
            <a:endParaRPr lang="en-US" noProof="0" dirty="0"/>
          </a:p>
        </p:txBody>
      </p:sp>
      <p:sp>
        <p:nvSpPr>
          <p:cNvPr id="16" name="Freeform: Shape 15">
            <a:extLst>
              <a:ext uri="{FF2B5EF4-FFF2-40B4-BE49-F238E27FC236}">
                <a16:creationId xmlns:a16="http://schemas.microsoft.com/office/drawing/2014/main" id="{D0C0C476-0F93-4FFD-8D6A-6F1E2859E1FF}"/>
              </a:ext>
            </a:extLst>
          </p:cNvPr>
          <p:cNvSpPr/>
          <p:nvPr/>
        </p:nvSpPr>
        <p:spPr>
          <a:xfrm>
            <a:off x="-12729" y="2995521"/>
            <a:ext cx="1525739" cy="737441"/>
          </a:xfrm>
          <a:custGeom>
            <a:avLst/>
            <a:gdLst>
              <a:gd name="connsiteX0" fmla="*/ 12728 w 1525739"/>
              <a:gd name="connsiteY0" fmla="*/ 736182 h 737440"/>
              <a:gd name="connsiteX1" fmla="*/ 1520667 w 1525739"/>
              <a:gd name="connsiteY1" fmla="*/ 415777 h 737440"/>
              <a:gd name="connsiteX2" fmla="*/ 1435480 w 1525739"/>
              <a:gd name="connsiteY2" fmla="*/ 12728 h 737440"/>
              <a:gd name="connsiteX3" fmla="*/ 12728 w 1525739"/>
              <a:gd name="connsiteY3" fmla="*/ 315333 h 737440"/>
            </a:gdLst>
            <a:ahLst/>
            <a:cxnLst>
              <a:cxn ang="0">
                <a:pos x="connsiteX0" y="connsiteY0"/>
              </a:cxn>
              <a:cxn ang="0">
                <a:pos x="connsiteX1" y="connsiteY1"/>
              </a:cxn>
              <a:cxn ang="0">
                <a:pos x="connsiteX2" y="connsiteY2"/>
              </a:cxn>
              <a:cxn ang="0">
                <a:pos x="connsiteX3" y="connsiteY3"/>
              </a:cxn>
            </a:cxnLst>
            <a:rect l="l" t="t" r="r" b="b"/>
            <a:pathLst>
              <a:path w="1525739" h="737440">
                <a:moveTo>
                  <a:pt x="12728" y="736182"/>
                </a:moveTo>
                <a:lnTo>
                  <a:pt x="1520667" y="415777"/>
                </a:lnTo>
                <a:lnTo>
                  <a:pt x="1435480" y="12728"/>
                </a:lnTo>
                <a:lnTo>
                  <a:pt x="12728" y="315333"/>
                </a:lnTo>
                <a:close/>
              </a:path>
            </a:pathLst>
          </a:custGeom>
          <a:blipFill>
            <a:blip r:embed="rId2"/>
            <a:srcRect/>
            <a:stretch>
              <a:fillRect l="-173104" t="23847" r="3068" b="-74795"/>
            </a:stretch>
          </a:blipFill>
          <a:ln w="12713" cap="flat">
            <a:noFill/>
            <a:prstDash val="solid"/>
            <a:miter/>
          </a:ln>
        </p:spPr>
        <p:txBody>
          <a:bodyPr rtlCol="0" anchor="ctr"/>
          <a:lstStyle/>
          <a:p>
            <a:r>
              <a:rPr lang="en-US" noProof="0" dirty="0"/>
              <a:t> </a:t>
            </a:r>
          </a:p>
        </p:txBody>
      </p:sp>
      <p:sp>
        <p:nvSpPr>
          <p:cNvPr id="19" name="Freeform: Shape 18">
            <a:extLst>
              <a:ext uri="{FF2B5EF4-FFF2-40B4-BE49-F238E27FC236}">
                <a16:creationId xmlns:a16="http://schemas.microsoft.com/office/drawing/2014/main" id="{37DED860-B2F3-4B02-B7C4-F0FC61CFA7AC}"/>
              </a:ext>
            </a:extLst>
          </p:cNvPr>
          <p:cNvSpPr/>
          <p:nvPr/>
        </p:nvSpPr>
        <p:spPr>
          <a:xfrm>
            <a:off x="10792048" y="-12728"/>
            <a:ext cx="1398594" cy="1665599"/>
          </a:xfrm>
          <a:custGeom>
            <a:avLst/>
            <a:gdLst>
              <a:gd name="connsiteX0" fmla="*/ 1206619 w 1398594"/>
              <a:gd name="connsiteY0" fmla="*/ 12728 h 1665598"/>
              <a:gd name="connsiteX1" fmla="*/ 333133 w 1398594"/>
              <a:gd name="connsiteY1" fmla="*/ 1010815 h 1665598"/>
              <a:gd name="connsiteX2" fmla="*/ 12728 w 1398594"/>
              <a:gd name="connsiteY2" fmla="*/ 1656712 h 1665598"/>
              <a:gd name="connsiteX3" fmla="*/ 612852 w 1398594"/>
              <a:gd name="connsiteY3" fmla="*/ 1202804 h 1665598"/>
              <a:gd name="connsiteX4" fmla="*/ 1394793 w 1398594"/>
              <a:gd name="connsiteY4" fmla="*/ 297532 h 1665598"/>
              <a:gd name="connsiteX5" fmla="*/ 1394793 w 1398594"/>
              <a:gd name="connsiteY5" fmla="*/ 12728 h 1665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594" h="1665598">
                <a:moveTo>
                  <a:pt x="1206619" y="12728"/>
                </a:moveTo>
                <a:lnTo>
                  <a:pt x="333133" y="1010815"/>
                </a:lnTo>
                <a:lnTo>
                  <a:pt x="12728" y="1656712"/>
                </a:lnTo>
                <a:lnTo>
                  <a:pt x="612852" y="1202804"/>
                </a:lnTo>
                <a:lnTo>
                  <a:pt x="1394793" y="297532"/>
                </a:lnTo>
                <a:lnTo>
                  <a:pt x="1394793" y="12728"/>
                </a:lnTo>
                <a:close/>
              </a:path>
            </a:pathLst>
          </a:custGeom>
          <a:gradFill>
            <a:gsLst>
              <a:gs pos="0">
                <a:schemeClr val="accent5">
                  <a:alpha val="5000"/>
                </a:schemeClr>
              </a:gs>
              <a:gs pos="100000">
                <a:schemeClr val="bg2">
                  <a:alpha val="20000"/>
                </a:schemeClr>
              </a:gs>
            </a:gsLst>
            <a:lin ang="3180000" scaled="0"/>
          </a:gradFill>
          <a:ln w="12713" cap="flat">
            <a:noFill/>
            <a:prstDash val="solid"/>
            <a:miter/>
          </a:ln>
        </p:spPr>
        <p:txBody>
          <a:bodyPr rtlCol="0" anchor="ctr"/>
          <a:lstStyle/>
          <a:p>
            <a:endParaRPr lang="en-US" noProof="0" dirty="0"/>
          </a:p>
        </p:txBody>
      </p:sp>
      <p:sp>
        <p:nvSpPr>
          <p:cNvPr id="18" name="Freeform: Shape 17">
            <a:extLst>
              <a:ext uri="{FF2B5EF4-FFF2-40B4-BE49-F238E27FC236}">
                <a16:creationId xmlns:a16="http://schemas.microsoft.com/office/drawing/2014/main" id="{A8325BE9-BD79-4F37-99D7-6CE4487E9256}"/>
              </a:ext>
            </a:extLst>
          </p:cNvPr>
          <p:cNvSpPr/>
          <p:nvPr/>
        </p:nvSpPr>
        <p:spPr>
          <a:xfrm>
            <a:off x="10686456" y="-12728"/>
            <a:ext cx="1513025" cy="1983461"/>
          </a:xfrm>
          <a:custGeom>
            <a:avLst/>
            <a:gdLst>
              <a:gd name="connsiteX0" fmla="*/ 1505410 w 1513024"/>
              <a:gd name="connsiteY0" fmla="*/ 12728 h 1983460"/>
              <a:gd name="connsiteX1" fmla="*/ 1504139 w 1513024"/>
              <a:gd name="connsiteY1" fmla="*/ 12728 h 1983460"/>
              <a:gd name="connsiteX2" fmla="*/ 12728 w 1513024"/>
              <a:gd name="connsiteY2" fmla="*/ 1699941 h 1983460"/>
              <a:gd name="connsiteX3" fmla="*/ 321691 w 1513024"/>
              <a:gd name="connsiteY3" fmla="*/ 1972031 h 1983460"/>
              <a:gd name="connsiteX4" fmla="*/ 1505410 w 1513024"/>
              <a:gd name="connsiteY4" fmla="*/ 633195 h 1983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024" h="1983460">
                <a:moveTo>
                  <a:pt x="1505410" y="12728"/>
                </a:moveTo>
                <a:lnTo>
                  <a:pt x="1504139" y="12728"/>
                </a:lnTo>
                <a:lnTo>
                  <a:pt x="12728" y="1699941"/>
                </a:lnTo>
                <a:lnTo>
                  <a:pt x="321691" y="1972031"/>
                </a:lnTo>
                <a:lnTo>
                  <a:pt x="1505410" y="633195"/>
                </a:lnTo>
                <a:close/>
              </a:path>
            </a:pathLst>
          </a:custGeom>
          <a:blipFill>
            <a:blip r:embed="rId3"/>
            <a:srcRect/>
            <a:stretch>
              <a:fillRect l="10185" t="-69719" r="-101663" b="6375"/>
            </a:stretch>
          </a:blipFill>
          <a:ln w="12713" cap="flat">
            <a:noFill/>
            <a:prstDash val="solid"/>
            <a:miter/>
          </a:ln>
        </p:spPr>
        <p:txBody>
          <a:bodyPr rtlCol="0" anchor="ctr"/>
          <a:lstStyle/>
          <a:p>
            <a:endParaRPr lang="en-US" noProof="0" dirty="0"/>
          </a:p>
        </p:txBody>
      </p:sp>
    </p:spTree>
    <p:extLst>
      <p:ext uri="{BB962C8B-B14F-4D97-AF65-F5344CB8AC3E}">
        <p14:creationId xmlns:p14="http://schemas.microsoft.com/office/powerpoint/2010/main" val="101397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0B83A523-550D-4EF7-B5BF-4E5BA6655BC3}"/>
              </a:ext>
            </a:extLst>
          </p:cNvPr>
          <p:cNvSpPr>
            <a:spLocks noGrp="1"/>
          </p:cNvSpPr>
          <p:nvPr>
            <p:ph type="dt" sz="half" idx="2"/>
          </p:nvPr>
        </p:nvSpPr>
        <p:spPr>
          <a:xfrm>
            <a:off x="4521925" y="5945824"/>
            <a:ext cx="2743200" cy="365125"/>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r>
              <a:rPr lang="en-US" noProof="0" dirty="0"/>
              <a:t>MM.DD.20XX</a:t>
            </a:r>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a:off x="911225" y="5945824"/>
            <a:ext cx="2639323" cy="365125"/>
          </a:xfrm>
          <a:prstGeom prst="rect">
            <a:avLst/>
          </a:prstGeom>
        </p:spPr>
        <p:txBody>
          <a:bodyPr vert="horz" lIns="0" tIns="45720" rIns="91440" bIns="45720" rtlCol="0" anchor="ctr"/>
          <a:lstStyle>
            <a:lvl1pPr algn="l">
              <a:defRPr sz="1600" b="1">
                <a:solidFill>
                  <a:schemeClr val="bg2"/>
                </a:solidFill>
                <a:latin typeface="+mj-lt"/>
              </a:defRPr>
            </a:lvl1pPr>
          </a:lstStyle>
          <a:p>
            <a:r>
              <a:rPr lang="en-US" noProof="0" dirty="0"/>
              <a:t>ADD A FOOTER</a:t>
            </a:r>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a:off x="11163743" y="5945824"/>
            <a:ext cx="642257" cy="365125"/>
          </a:xfrm>
          <a:prstGeom prst="rect">
            <a:avLst/>
          </a:prstGeom>
        </p:spPr>
        <p:txBody>
          <a:bodyPr vert="horz" lIns="91440" tIns="45720" rIns="91440" bIns="45720" rtlCol="0" anchor="ctr"/>
          <a:lstStyle>
            <a:lvl1pPr algn="ctr">
              <a:defRPr sz="1600" b="1">
                <a:solidFill>
                  <a:schemeClr val="bg1"/>
                </a:solidFill>
                <a:latin typeface="+mj-lt"/>
              </a:defRPr>
            </a:lvl1pPr>
          </a:lstStyle>
          <a:p>
            <a:fld id="{98C0CDE5-970C-4CC4-BF43-0DA127E73E82}" type="slidenum">
              <a:rPr lang="en-US" noProof="0" smtClean="0"/>
              <a:pPr/>
              <a:t>‹#›</a:t>
            </a:fld>
            <a:endParaRPr lang="en-US" noProof="0" dirty="0"/>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5" r:id="rId8"/>
    <p:sldLayoutId id="2147483657" r:id="rId9"/>
    <p:sldLayoutId id="2147483658" r:id="rId10"/>
    <p:sldLayoutId id="2147483662" r:id="rId11"/>
    <p:sldLayoutId id="2147483663" r:id="rId12"/>
    <p:sldLayoutId id="2147483664" r:id="rId13"/>
    <p:sldLayoutId id="2147483665" r:id="rId14"/>
    <p:sldLayoutId id="2147483666" r:id="rId15"/>
    <p:sldLayoutId id="2147483669" r:id="rId16"/>
    <p:sldLayoutId id="2147483670" r:id="rId17"/>
    <p:sldLayoutId id="2147483667" r:id="rId18"/>
    <p:sldLayoutId id="2147483671" r:id="rId19"/>
    <p:sldLayoutId id="2147483668" r:id="rId20"/>
    <p:sldLayoutId id="2147483660" r:id="rId2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s://www.the-best-childrens-books.org/teaching-addition.html"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image" Target="../media/image15.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7.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7.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7.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8.png"/><Relationship Id="rId5" Type="http://schemas.openxmlformats.org/officeDocument/2006/relationships/image" Target="../media/image22.emf"/><Relationship Id="rId4" Type="http://schemas.openxmlformats.org/officeDocument/2006/relationships/image" Target="../media/image21.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7.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png"/><Relationship Id="rId5" Type="http://schemas.openxmlformats.org/officeDocument/2006/relationships/image" Target="../media/image27.emf"/><Relationship Id="rId4" Type="http://schemas.openxmlformats.org/officeDocument/2006/relationships/image" Target="../media/image26.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7.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Kids on Desk Looking at Notebook">
            <a:extLst>
              <a:ext uri="{FF2B5EF4-FFF2-40B4-BE49-F238E27FC236}">
                <a16:creationId xmlns:a16="http://schemas.microsoft.com/office/drawing/2014/main" id="{F1EACC03-9DC7-4C77-9BAE-11CBF767B58D}"/>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ln w="76200">
            <a:solidFill>
              <a:srgbClr val="009999"/>
            </a:solidFill>
          </a:ln>
        </p:spPr>
      </p:pic>
      <p:pic>
        <p:nvPicPr>
          <p:cNvPr id="4" name="Picture 3"/>
          <p:cNvPicPr>
            <a:picLocks noChangeAspect="1"/>
          </p:cNvPicPr>
          <p:nvPr/>
        </p:nvPicPr>
        <p:blipFill>
          <a:blip r:embed="rId5"/>
          <a:stretch>
            <a:fillRect/>
          </a:stretch>
        </p:blipFill>
        <p:spPr>
          <a:xfrm>
            <a:off x="8669174" y="745589"/>
            <a:ext cx="3116727" cy="1420861"/>
          </a:xfrm>
          <a:prstGeom prst="rect">
            <a:avLst/>
          </a:prstGeom>
          <a:ln w="76200">
            <a:solidFill>
              <a:srgbClr val="009999"/>
            </a:solidFill>
          </a:ln>
        </p:spPr>
      </p:pic>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lstStyle/>
          <a:p>
            <a:r>
              <a:rPr lang="en-CA" dirty="0">
                <a:latin typeface="Arial" panose="020B0604020202020204" pitchFamily="34" charset="0"/>
                <a:cs typeface="Arial" panose="020B0604020202020204" pitchFamily="34" charset="0"/>
              </a:rPr>
              <a:t>Math is Everywhere</a:t>
            </a:r>
            <a:endParaRPr lang="ru-RU"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normAutofit/>
          </a:bodyPr>
          <a:lstStyle/>
          <a:p>
            <a:r>
              <a:rPr lang="en-US" sz="4000" b="1" dirty="0">
                <a:latin typeface="Arial" panose="020B0604020202020204" pitchFamily="34" charset="0"/>
                <a:cs typeface="Arial" panose="020B0604020202020204" pitchFamily="34" charset="0"/>
              </a:rPr>
              <a:t>Math is fun</a:t>
            </a:r>
            <a:endParaRPr lang="ru-RU" sz="4000" dirty="0">
              <a:latin typeface="Arial" panose="020B0604020202020204" pitchFamily="34" charset="0"/>
              <a:cs typeface="Arial" panose="020B0604020202020204"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97746915"/>
      </p:ext>
    </p:extLst>
  </p:cSld>
  <p:clrMapOvr>
    <a:masterClrMapping/>
  </p:clrMapOvr>
  <mc:AlternateContent xmlns:mc="http://schemas.openxmlformats.org/markup-compatibility/2006" xmlns:p14="http://schemas.microsoft.com/office/powerpoint/2010/main">
    <mc:Choice Requires="p14">
      <p:transition spd="slow" p14:dur="2000" advTm="13372"/>
    </mc:Choice>
    <mc:Fallback xmlns="">
      <p:transition spd="slow" advTm="1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10</a:t>
            </a:fld>
            <a:endParaRPr lang="en-US" noProof="0" dirty="0"/>
          </a:p>
        </p:txBody>
      </p:sp>
      <p:sp>
        <p:nvSpPr>
          <p:cNvPr id="4" name="Text Placeholder 3"/>
          <p:cNvSpPr>
            <a:spLocks noGrp="1"/>
          </p:cNvSpPr>
          <p:nvPr>
            <p:ph type="body" sz="half" idx="2"/>
          </p:nvPr>
        </p:nvSpPr>
        <p:spPr>
          <a:xfrm>
            <a:off x="883983" y="2723599"/>
            <a:ext cx="3055579" cy="3726954"/>
          </a:xfrm>
          <a:ln w="76200">
            <a:solidFill>
              <a:srgbClr val="009999"/>
            </a:solidFill>
          </a:ln>
        </p:spPr>
        <p:txBody>
          <a:bodyPr>
            <a:normAutofit/>
          </a:bodyPr>
          <a:lstStyle/>
          <a:p>
            <a:pPr marL="342900" indent="-342900">
              <a:lnSpc>
                <a:spcPct val="100000"/>
              </a:lnSpc>
              <a:spcBef>
                <a:spcPts val="0"/>
              </a:spcBef>
              <a:spcAft>
                <a:spcPts val="1800"/>
              </a:spcAft>
              <a:buFont typeface="Arial" panose="020B0604020202020204" pitchFamily="34" charset="0"/>
              <a:buChar char="•"/>
            </a:pPr>
            <a:r>
              <a:rPr lang="en-US" kern="10" dirty="0">
                <a:ln w="9525">
                  <a:noFill/>
                  <a:round/>
                  <a:headEnd/>
                  <a:tailEnd/>
                </a:ln>
                <a:effectLst>
                  <a:outerShdw dist="35921" dir="2700000" algn="ctr" rotWithShape="0">
                    <a:srgbClr val="C0C0C0">
                      <a:alpha val="80000"/>
                    </a:srgbClr>
                  </a:outerShdw>
                </a:effectLst>
                <a:latin typeface="Arial" panose="020B0604020202020204" pitchFamily="34" charset="0"/>
                <a:cs typeface="Arial" panose="020B0604020202020204" pitchFamily="34" charset="0"/>
              </a:rPr>
              <a:t>Count anything and everything</a:t>
            </a:r>
          </a:p>
          <a:p>
            <a:pPr marL="342900" indent="-342900">
              <a:lnSpc>
                <a:spcPct val="100000"/>
              </a:lnSpc>
              <a:spcBef>
                <a:spcPts val="0"/>
              </a:spcBef>
              <a:spcAft>
                <a:spcPts val="1800"/>
              </a:spcAft>
              <a:buFont typeface="Arial" panose="020B0604020202020204" pitchFamily="34" charset="0"/>
              <a:buChar char="•"/>
            </a:pPr>
            <a:r>
              <a:rPr lang="en-US" kern="10" dirty="0">
                <a:ln w="9525">
                  <a:noFill/>
                  <a:round/>
                  <a:headEnd/>
                  <a:tailEnd/>
                </a:ln>
                <a:effectLst>
                  <a:outerShdw dist="35921" dir="2700000" algn="ctr" rotWithShape="0">
                    <a:srgbClr val="C0C0C0">
                      <a:alpha val="80000"/>
                    </a:srgbClr>
                  </a:outerShdw>
                </a:effectLst>
                <a:latin typeface="Arial" panose="020B0604020202020204" pitchFamily="34" charset="0"/>
                <a:cs typeface="Arial" panose="020B0604020202020204" pitchFamily="34" charset="0"/>
              </a:rPr>
              <a:t>Sort objects</a:t>
            </a:r>
          </a:p>
          <a:p>
            <a:pPr marL="342900" indent="-342900">
              <a:lnSpc>
                <a:spcPct val="100000"/>
              </a:lnSpc>
              <a:spcBef>
                <a:spcPts val="0"/>
              </a:spcBef>
              <a:spcAft>
                <a:spcPts val="1800"/>
              </a:spcAft>
              <a:buFont typeface="Arial" panose="020B0604020202020204" pitchFamily="34" charset="0"/>
              <a:buChar char="•"/>
            </a:pPr>
            <a:r>
              <a:rPr lang="en-US" kern="10" dirty="0">
                <a:ln w="9525">
                  <a:noFill/>
                  <a:round/>
                  <a:headEnd/>
                  <a:tailEnd/>
                </a:ln>
                <a:effectLst>
                  <a:outerShdw dist="35921" dir="2700000" algn="ctr" rotWithShape="0">
                    <a:srgbClr val="C0C0C0">
                      <a:alpha val="80000"/>
                    </a:srgbClr>
                  </a:outerShdw>
                </a:effectLst>
                <a:latin typeface="Arial" panose="020B0604020202020204" pitchFamily="34" charset="0"/>
                <a:cs typeface="Arial" panose="020B0604020202020204" pitchFamily="34" charset="0"/>
              </a:rPr>
              <a:t>Estimate</a:t>
            </a:r>
          </a:p>
        </p:txBody>
      </p:sp>
      <p:pic>
        <p:nvPicPr>
          <p:cNvPr id="7" name="Picture Placeholder 6"/>
          <p:cNvPicPr>
            <a:picLocks noGrp="1" noChangeAspect="1"/>
          </p:cNvPicPr>
          <p:nvPr>
            <p:ph type="pic" idx="1"/>
          </p:nvPr>
        </p:nvPicPr>
        <p:blipFill>
          <a:blip r:embed="rId4"/>
          <a:srcRect t="275" b="275"/>
          <a:stretch>
            <a:fillRect/>
          </a:stretch>
        </p:blipFill>
        <p:spPr>
          <a:xfrm rot="21261775">
            <a:off x="4605564" y="207882"/>
            <a:ext cx="6787475" cy="4542818"/>
          </a:xfrm>
          <a:prstGeom prst="rect">
            <a:avLst/>
          </a:prstGeom>
          <a:ln w="76200">
            <a:solidFill>
              <a:srgbClr val="009999"/>
            </a:solidFill>
          </a:ln>
        </p:spPr>
      </p:pic>
      <p:sp>
        <p:nvSpPr>
          <p:cNvPr id="6" name="Title 5"/>
          <p:cNvSpPr>
            <a:spLocks noGrp="1"/>
          </p:cNvSpPr>
          <p:nvPr>
            <p:ph type="title"/>
          </p:nvPr>
        </p:nvSpPr>
        <p:spPr/>
        <p:txBody>
          <a:bodyPr>
            <a:normAutofit/>
          </a:bodyPr>
          <a:lstStyle/>
          <a:p>
            <a:r>
              <a:rPr lang="en-CA" sz="3600" dirty="0"/>
              <a:t>Activities</a:t>
            </a:r>
          </a:p>
        </p:txBody>
      </p:sp>
      <p:pic>
        <p:nvPicPr>
          <p:cNvPr id="2" name="Picture 1">
            <a:extLst>
              <a:ext uri="{FF2B5EF4-FFF2-40B4-BE49-F238E27FC236}">
                <a16:creationId xmlns:a16="http://schemas.microsoft.com/office/drawing/2014/main" id="{520A2873-AEC1-4347-8B43-2358A9D5FB4B}"/>
              </a:ext>
            </a:extLst>
          </p:cNvPr>
          <p:cNvPicPr>
            <a:picLocks noChangeAspect="1"/>
          </p:cNvPicPr>
          <p:nvPr/>
        </p:nvPicPr>
        <p:blipFill>
          <a:blip r:embed="rId5"/>
          <a:stretch>
            <a:fillRect/>
          </a:stretch>
        </p:blipFill>
        <p:spPr>
          <a:xfrm>
            <a:off x="9305402" y="0"/>
            <a:ext cx="2886598" cy="139223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8156371"/>
      </p:ext>
    </p:extLst>
  </p:cSld>
  <p:clrMapOvr>
    <a:masterClrMapping/>
  </p:clrMapOvr>
  <mc:AlternateContent xmlns:mc="http://schemas.openxmlformats.org/markup-compatibility/2006" xmlns:p14="http://schemas.microsoft.com/office/powerpoint/2010/main">
    <mc:Choice Requires="p14">
      <p:transition spd="slow" p14:dur="2000" advTm="10805"/>
    </mc:Choice>
    <mc:Fallback xmlns="">
      <p:transition spd="slow" advTm="10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11</a:t>
            </a:fld>
            <a:endParaRPr lang="en-US" noProof="0" dirty="0"/>
          </a:p>
        </p:txBody>
      </p:sp>
      <p:sp>
        <p:nvSpPr>
          <p:cNvPr id="4" name="Title 3"/>
          <p:cNvSpPr>
            <a:spLocks noGrp="1"/>
          </p:cNvSpPr>
          <p:nvPr>
            <p:ph type="title"/>
          </p:nvPr>
        </p:nvSpPr>
        <p:spPr>
          <a:xfrm rot="21180000">
            <a:off x="169652" y="269221"/>
            <a:ext cx="4391191" cy="1325563"/>
          </a:xfrm>
        </p:spPr>
        <p:txBody>
          <a:bodyPr>
            <a:normAutofit/>
          </a:bodyPr>
          <a:lstStyle/>
          <a:p>
            <a:pPr algn="ctr"/>
            <a:r>
              <a:rPr lang="en-CA" dirty="0"/>
              <a:t>More activities</a:t>
            </a:r>
          </a:p>
        </p:txBody>
      </p:sp>
      <p:sp>
        <p:nvSpPr>
          <p:cNvPr id="5" name="Content Placeholder 4"/>
          <p:cNvSpPr>
            <a:spLocks noGrp="1"/>
          </p:cNvSpPr>
          <p:nvPr>
            <p:ph idx="1"/>
          </p:nvPr>
        </p:nvSpPr>
        <p:spPr>
          <a:xfrm>
            <a:off x="2365248" y="1633253"/>
            <a:ext cx="8461248" cy="4890112"/>
          </a:xfrm>
        </p:spPr>
        <p:txBody>
          <a:bodyPr>
            <a:noAutofit/>
          </a:bodyPr>
          <a:lstStyle/>
          <a:p>
            <a:pPr>
              <a:lnSpc>
                <a:spcPct val="100000"/>
              </a:lnSpc>
              <a:spcBef>
                <a:spcPts val="0"/>
              </a:spcBef>
              <a:spcAft>
                <a:spcPts val="600"/>
              </a:spcAft>
            </a:pPr>
            <a:r>
              <a:rPr lang="en-CA" sz="1800" dirty="0">
                <a:solidFill>
                  <a:schemeClr val="accent4">
                    <a:lumMod val="50000"/>
                  </a:schemeClr>
                </a:solidFill>
                <a:latin typeface="Arial" panose="020B0604020202020204" pitchFamily="34" charset="0"/>
                <a:cs typeface="Arial" panose="020B0604020202020204" pitchFamily="34" charset="0"/>
              </a:rPr>
              <a:t>Play “eye spy for numbers or go on a number hunt around the house. There are numbers everywhere; keyboards, clocks, calendars, microwaves, and many more places if you search.</a:t>
            </a:r>
            <a:endParaRPr lang="en-US" sz="1800" dirty="0">
              <a:solidFill>
                <a:schemeClr val="accent4">
                  <a:lumMod val="50000"/>
                </a:schemeClr>
              </a:solidFill>
              <a:latin typeface="Arial" panose="020B0604020202020204" pitchFamily="34" charset="0"/>
              <a:cs typeface="Arial" panose="020B0604020202020204" pitchFamily="34" charset="0"/>
            </a:endParaRPr>
          </a:p>
          <a:p>
            <a:pPr>
              <a:lnSpc>
                <a:spcPct val="100000"/>
              </a:lnSpc>
              <a:spcBef>
                <a:spcPts val="0"/>
              </a:spcBef>
              <a:spcAft>
                <a:spcPts val="600"/>
              </a:spcAft>
            </a:pPr>
            <a:r>
              <a:rPr lang="en-US" sz="1800" dirty="0">
                <a:solidFill>
                  <a:schemeClr val="accent4">
                    <a:lumMod val="50000"/>
                  </a:schemeClr>
                </a:solidFill>
                <a:latin typeface="Arial" panose="020B0604020202020204" pitchFamily="34" charset="0"/>
                <a:cs typeface="Arial" panose="020B0604020202020204" pitchFamily="34" charset="0"/>
              </a:rPr>
              <a:t>Sort objects. Just about anything can be sorted, even laundry.   Sort in many ways by color, shape and size.</a:t>
            </a:r>
          </a:p>
          <a:p>
            <a:pPr>
              <a:lnSpc>
                <a:spcPct val="100000"/>
              </a:lnSpc>
              <a:spcBef>
                <a:spcPts val="0"/>
              </a:spcBef>
              <a:spcAft>
                <a:spcPts val="600"/>
              </a:spcAft>
            </a:pPr>
            <a:r>
              <a:rPr lang="en-US" sz="1800" dirty="0">
                <a:solidFill>
                  <a:schemeClr val="accent4">
                    <a:lumMod val="50000"/>
                  </a:schemeClr>
                </a:solidFill>
                <a:latin typeface="Arial" panose="020B0604020202020204" pitchFamily="34" charset="0"/>
                <a:cs typeface="Arial" panose="020B0604020202020204" pitchFamily="34" charset="0"/>
              </a:rPr>
              <a:t>Sort by attributes such as vehicles by mode of transportation ( travels by air, water or land ).  Sort bugs by the amount of legs they have or if they do or do not fly.</a:t>
            </a:r>
          </a:p>
          <a:p>
            <a:pPr>
              <a:lnSpc>
                <a:spcPct val="100000"/>
              </a:lnSpc>
              <a:spcBef>
                <a:spcPts val="0"/>
              </a:spcBef>
              <a:spcAft>
                <a:spcPts val="600"/>
              </a:spcAft>
            </a:pPr>
            <a:r>
              <a:rPr lang="en-US" sz="1800" dirty="0">
                <a:solidFill>
                  <a:schemeClr val="accent4">
                    <a:lumMod val="50000"/>
                  </a:schemeClr>
                </a:solidFill>
                <a:latin typeface="Arial" panose="020B0604020202020204" pitchFamily="34" charset="0"/>
                <a:cs typeface="Arial" panose="020B0604020202020204" pitchFamily="34" charset="0"/>
              </a:rPr>
              <a:t>Estimating  is also known as guessing.  Play games by asking children to guess how many “items” you have in your hands or in a jar. After they guess, do the actual count.</a:t>
            </a:r>
          </a:p>
          <a:p>
            <a:pPr>
              <a:lnSpc>
                <a:spcPct val="100000"/>
              </a:lnSpc>
              <a:spcBef>
                <a:spcPts val="0"/>
              </a:spcBef>
              <a:spcAft>
                <a:spcPts val="600"/>
              </a:spcAft>
            </a:pPr>
            <a:r>
              <a:rPr lang="en-US" sz="1800" dirty="0">
                <a:solidFill>
                  <a:schemeClr val="accent4">
                    <a:lumMod val="50000"/>
                  </a:schemeClr>
                </a:solidFill>
                <a:latin typeface="Arial" panose="020B0604020202020204" pitchFamily="34" charset="0"/>
                <a:cs typeface="Arial" panose="020B0604020202020204" pitchFamily="34" charset="0"/>
              </a:rPr>
              <a:t>Transferring water using several sized containers is a fun estimating game.   Ask </a:t>
            </a:r>
            <a:r>
              <a:rPr lang="en-US" sz="2000" dirty="0">
                <a:solidFill>
                  <a:schemeClr val="accent4">
                    <a:lumMod val="50000"/>
                  </a:schemeClr>
                </a:solidFill>
                <a:latin typeface="Arial" panose="020B0604020202020204" pitchFamily="34" charset="0"/>
                <a:cs typeface="Arial" panose="020B0604020202020204" pitchFamily="34" charset="0"/>
              </a:rPr>
              <a:t>questions such as; “how many scoops using this container would fill that container?” </a:t>
            </a:r>
          </a:p>
          <a:p>
            <a:pPr marL="0" lvl="0" indent="0" fontAlgn="base">
              <a:lnSpc>
                <a:spcPct val="100000"/>
              </a:lnSpc>
              <a:spcBef>
                <a:spcPts val="0"/>
              </a:spcBef>
              <a:spcAft>
                <a:spcPts val="600"/>
              </a:spcAft>
              <a:buNone/>
              <a:defRPr/>
            </a:pPr>
            <a:r>
              <a:rPr lang="en-US" sz="1800" b="1" dirty="0">
                <a:solidFill>
                  <a:schemeClr val="accent4">
                    <a:lumMod val="50000"/>
                  </a:schemeClr>
                </a:solidFill>
                <a:latin typeface="Arial" panose="020B0604020202020204" pitchFamily="34" charset="0"/>
                <a:cs typeface="Arial" panose="020B0604020202020204" pitchFamily="34" charset="0"/>
              </a:rPr>
              <a:t>Remember to guess in advance then do the actual count,  Note, it’s not about guessing the correct number, it’s  about getting familiar with numbers and concept of more or less. </a:t>
            </a:r>
          </a:p>
          <a:p>
            <a:pPr>
              <a:lnSpc>
                <a:spcPct val="100000"/>
              </a:lnSpc>
              <a:spcBef>
                <a:spcPts val="0"/>
              </a:spcBef>
              <a:spcAft>
                <a:spcPts val="600"/>
              </a:spcAft>
            </a:pPr>
            <a:endParaRPr lang="en-CA" sz="2000" dirty="0"/>
          </a:p>
        </p:txBody>
      </p:sp>
      <p:pic>
        <p:nvPicPr>
          <p:cNvPr id="6" name="Picture 5">
            <a:extLst>
              <a:ext uri="{FF2B5EF4-FFF2-40B4-BE49-F238E27FC236}">
                <a16:creationId xmlns:a16="http://schemas.microsoft.com/office/drawing/2014/main" id="{4725BBF4-F4A7-4841-9A37-0C6CA17B9052}"/>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42378644"/>
      </p:ext>
    </p:extLst>
  </p:cSld>
  <p:clrMapOvr>
    <a:masterClrMapping/>
  </p:clrMapOvr>
  <mc:AlternateContent xmlns:mc="http://schemas.openxmlformats.org/markup-compatibility/2006" xmlns:p14="http://schemas.microsoft.com/office/powerpoint/2010/main">
    <mc:Choice Requires="p14">
      <p:transition spd="slow" p14:dur="2000" advTm="73792"/>
    </mc:Choice>
    <mc:Fallback xmlns="">
      <p:transition spd="slow" advTm="73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12</a:t>
            </a:fld>
            <a:endParaRPr lang="en-US" noProof="0" dirty="0"/>
          </a:p>
        </p:txBody>
      </p:sp>
      <p:pic>
        <p:nvPicPr>
          <p:cNvPr id="7" name="Picture 2" descr="https://www.the-best-childrens-books.org/images/addition-books-kids-oias.jpg">
            <a:hlinkClick r:id="rId4" tooltip="&quot;Go to Childrens Books for Teaching Addition -- Kids Books Make Adding Fun!&quo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8455" y="3110305"/>
            <a:ext cx="1800000" cy="1604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ounting Boo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6516" y="4540400"/>
            <a:ext cx="1800000" cy="161719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54286" y="3218796"/>
            <a:ext cx="6981938" cy="830997"/>
          </a:xfrm>
          <a:prstGeom prst="rect">
            <a:avLst/>
          </a:prstGeom>
        </p:spPr>
        <p:txBody>
          <a:bodyPr wrap="square">
            <a:spAutoFit/>
          </a:bodyPr>
          <a:lstStyle/>
          <a:p>
            <a:r>
              <a:rPr lang="en-US" sz="2400" dirty="0">
                <a:solidFill>
                  <a:schemeClr val="accent4">
                    <a:lumMod val="50000"/>
                  </a:schemeClr>
                </a:solidFill>
                <a:latin typeface="Arial" panose="020B0604020202020204" pitchFamily="34" charset="0"/>
                <a:cs typeface="Arial" panose="020B0604020202020204" pitchFamily="34" charset="0"/>
              </a:rPr>
              <a:t>One Is a Snail Ten Is a Crab, </a:t>
            </a:r>
          </a:p>
          <a:p>
            <a:r>
              <a:rPr lang="en-US" sz="2400" dirty="0">
                <a:solidFill>
                  <a:schemeClr val="accent4">
                    <a:lumMod val="50000"/>
                  </a:schemeClr>
                </a:solidFill>
                <a:latin typeface="Arial" panose="020B0604020202020204" pitchFamily="34" charset="0"/>
                <a:cs typeface="Arial" panose="020B0604020202020204" pitchFamily="34" charset="0"/>
              </a:rPr>
              <a:t>by Randy Cecil, Jeff Sayre, and April Pulley Sayre</a:t>
            </a:r>
          </a:p>
        </p:txBody>
      </p:sp>
      <p:sp>
        <p:nvSpPr>
          <p:cNvPr id="10" name="Rectangle 9"/>
          <p:cNvSpPr/>
          <p:nvPr/>
        </p:nvSpPr>
        <p:spPr>
          <a:xfrm>
            <a:off x="5852418" y="4933496"/>
            <a:ext cx="2941831" cy="830997"/>
          </a:xfrm>
          <a:prstGeom prst="rect">
            <a:avLst/>
          </a:prstGeom>
        </p:spPr>
        <p:txBody>
          <a:bodyPr wrap="none">
            <a:spAutoFit/>
          </a:bodyPr>
          <a:lstStyle/>
          <a:p>
            <a:r>
              <a:rPr lang="en-US" sz="2400" dirty="0">
                <a:solidFill>
                  <a:schemeClr val="accent4">
                    <a:lumMod val="50000"/>
                  </a:schemeClr>
                </a:solidFill>
                <a:latin typeface="Arial" panose="020B0604020202020204" pitchFamily="34" charset="0"/>
                <a:cs typeface="Arial" panose="020B0604020202020204" pitchFamily="34" charset="0"/>
              </a:rPr>
              <a:t>Bear COUNTS, </a:t>
            </a:r>
          </a:p>
          <a:p>
            <a:r>
              <a:rPr lang="en-US" sz="2400" dirty="0">
                <a:solidFill>
                  <a:schemeClr val="accent4">
                    <a:lumMod val="50000"/>
                  </a:schemeClr>
                </a:solidFill>
                <a:latin typeface="Arial" panose="020B0604020202020204" pitchFamily="34" charset="0"/>
                <a:cs typeface="Arial" panose="020B0604020202020204" pitchFamily="34" charset="0"/>
              </a:rPr>
              <a:t>by </a:t>
            </a:r>
            <a:r>
              <a:rPr lang="en-US" sz="2400" dirty="0" err="1">
                <a:solidFill>
                  <a:schemeClr val="accent4">
                    <a:lumMod val="50000"/>
                  </a:schemeClr>
                </a:solidFill>
                <a:latin typeface="Arial" panose="020B0604020202020204" pitchFamily="34" charset="0"/>
                <a:cs typeface="Arial" panose="020B0604020202020204" pitchFamily="34" charset="0"/>
              </a:rPr>
              <a:t>Suse</a:t>
            </a:r>
            <a:r>
              <a:rPr lang="en-US" sz="2400" dirty="0">
                <a:solidFill>
                  <a:schemeClr val="accent4">
                    <a:lumMod val="50000"/>
                  </a:schemeClr>
                </a:solidFill>
                <a:latin typeface="Arial" panose="020B0604020202020204" pitchFamily="34" charset="0"/>
                <a:cs typeface="Arial" panose="020B0604020202020204" pitchFamily="34" charset="0"/>
              </a:rPr>
              <a:t> MacDonald</a:t>
            </a:r>
          </a:p>
        </p:txBody>
      </p:sp>
      <p:sp>
        <p:nvSpPr>
          <p:cNvPr id="11" name="Text Box 9">
            <a:extLst>
              <a:ext uri="{FF2B5EF4-FFF2-40B4-BE49-F238E27FC236}">
                <a16:creationId xmlns:a16="http://schemas.microsoft.com/office/drawing/2014/main" id="{CBCB0241-AF3D-4E9E-BC9A-C8BE50EF0E70}"/>
              </a:ext>
            </a:extLst>
          </p:cNvPr>
          <p:cNvSpPr txBox="1">
            <a:spLocks noChangeArrowheads="1"/>
          </p:cNvSpPr>
          <p:nvPr/>
        </p:nvSpPr>
        <p:spPr bwMode="auto">
          <a:xfrm>
            <a:off x="869358" y="1479469"/>
            <a:ext cx="10066866" cy="830997"/>
          </a:xfrm>
          <a:prstGeom prst="rect">
            <a:avLst/>
          </a:prstGeom>
          <a:noFill/>
          <a:ln w="9525">
            <a:noFill/>
            <a:miter lim="800000"/>
            <a:headEnd/>
            <a:tailEnd/>
          </a:ln>
          <a:effectLst/>
        </p:spPr>
        <p:txBody>
          <a:bodyPr wrap="square">
            <a:spAutoFit/>
          </a:bodyPr>
          <a:lstStyle/>
          <a:p>
            <a:pPr fontAlgn="base">
              <a:spcBef>
                <a:spcPct val="0"/>
              </a:spcBef>
              <a:spcAft>
                <a:spcPts val="600"/>
              </a:spcAft>
            </a:pPr>
            <a:r>
              <a:rPr lang="en-US" sz="2400" b="1" dirty="0">
                <a:solidFill>
                  <a:schemeClr val="accent4"/>
                </a:solidFill>
              </a:rPr>
              <a:t>There are many choices of books related to number sense and numeration there are also many songs and finger plays</a:t>
            </a:r>
          </a:p>
        </p:txBody>
      </p:sp>
      <p:pic>
        <p:nvPicPr>
          <p:cNvPr id="2" name="Picture 1">
            <a:extLst>
              <a:ext uri="{FF2B5EF4-FFF2-40B4-BE49-F238E27FC236}">
                <a16:creationId xmlns:a16="http://schemas.microsoft.com/office/drawing/2014/main" id="{446C9D61-B41F-441B-B835-BC5963E95761}"/>
              </a:ext>
            </a:extLst>
          </p:cNvPr>
          <p:cNvPicPr>
            <a:picLocks noChangeAspect="1"/>
          </p:cNvPicPr>
          <p:nvPr/>
        </p:nvPicPr>
        <p:blipFill>
          <a:blip r:embed="rId7"/>
          <a:stretch>
            <a:fillRect/>
          </a:stretch>
        </p:blipFill>
        <p:spPr>
          <a:xfrm>
            <a:off x="8794249" y="-6769"/>
            <a:ext cx="2883658" cy="13168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3339555"/>
      </p:ext>
    </p:extLst>
  </p:cSld>
  <p:clrMapOvr>
    <a:masterClrMapping/>
  </p:clrMapOvr>
  <mc:AlternateContent xmlns:mc="http://schemas.openxmlformats.org/markup-compatibility/2006" xmlns:p14="http://schemas.microsoft.com/office/powerpoint/2010/main">
    <mc:Choice Requires="p14">
      <p:transition spd="slow" p14:dur="2000" advTm="12279"/>
    </mc:Choice>
    <mc:Fallback xmlns="">
      <p:transition spd="slow" advTm="1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20577">
            <a:off x="239569" y="2818993"/>
            <a:ext cx="5245014" cy="1827069"/>
          </a:xfrm>
        </p:spPr>
        <p:txBody>
          <a:bodyPr>
            <a:noAutofit/>
          </a:bodyPr>
          <a:lstStyle/>
          <a:p>
            <a:pPr lvl="0" fontAlgn="base">
              <a:lnSpc>
                <a:spcPct val="100000"/>
              </a:lnSpc>
              <a:spcAft>
                <a:spcPct val="0"/>
              </a:spcAft>
            </a:pPr>
            <a:r>
              <a:rPr lang="en-US" sz="4400" kern="10" dirty="0">
                <a:ln w="9525">
                  <a:noFill/>
                  <a:round/>
                  <a:headEnd/>
                  <a:tailEnd/>
                </a:ln>
                <a:effectLst>
                  <a:outerShdw dist="35921" dir="2700000" algn="ctr" rotWithShape="0">
                    <a:srgbClr val="C0C0C0">
                      <a:alpha val="80000"/>
                    </a:srgbClr>
                  </a:outerShdw>
                </a:effectLst>
                <a:latin typeface="Arial" panose="020B0604020202020204" pitchFamily="34" charset="0"/>
                <a:cs typeface="Arial" panose="020B0604020202020204" pitchFamily="34" charset="0"/>
              </a:rPr>
              <a:t>Measurement</a:t>
            </a:r>
          </a:p>
        </p:txBody>
      </p:sp>
      <p:sp>
        <p:nvSpPr>
          <p:cNvPr id="3" name="Subtitle 2"/>
          <p:cNvSpPr>
            <a:spLocks noGrp="1"/>
          </p:cNvSpPr>
          <p:nvPr>
            <p:ph type="subTitle" idx="1"/>
          </p:nvPr>
        </p:nvSpPr>
        <p:spPr>
          <a:xfrm rot="853085">
            <a:off x="7244123" y="2704980"/>
            <a:ext cx="4975641" cy="1784351"/>
          </a:xfrm>
        </p:spPr>
        <p:txBody>
          <a:bodyPr>
            <a:normAutofit/>
          </a:bodyPr>
          <a:lstStyle/>
          <a:p>
            <a:pPr algn="ctr" fontAlgn="base">
              <a:lnSpc>
                <a:spcPct val="100000"/>
              </a:lnSpc>
              <a:spcBef>
                <a:spcPct val="0"/>
              </a:spcBef>
              <a:spcAft>
                <a:spcPts val="600"/>
              </a:spcAft>
            </a:pPr>
            <a:r>
              <a:rPr lang="en-US" sz="2400" b="1" dirty="0">
                <a:latin typeface="Arial" panose="020B0604020202020204" pitchFamily="34" charset="0"/>
                <a:cs typeface="Arial" panose="020B0604020202020204" pitchFamily="34" charset="0"/>
              </a:rPr>
              <a:t>Finding the length,</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height and weight</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of an object</a:t>
            </a:r>
          </a:p>
        </p:txBody>
      </p:sp>
      <p:sp>
        <p:nvSpPr>
          <p:cNvPr id="4" name="Slide Number Placeholder 3">
            <a:extLst>
              <a:ext uri="{FF2B5EF4-FFF2-40B4-BE49-F238E27FC236}">
                <a16:creationId xmlns:a16="http://schemas.microsoft.com/office/drawing/2014/main" id="{5BD709CA-9C48-4A76-B540-CDE1A0F6A286}"/>
              </a:ext>
            </a:extLst>
          </p:cNvPr>
          <p:cNvSpPr txBox="1">
            <a:spLocks/>
          </p:cNvSpPr>
          <p:nvPr/>
        </p:nvSpPr>
        <p:spPr>
          <a:xfrm>
            <a:off x="11127167" y="5653216"/>
            <a:ext cx="642257"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C0CDE5-970C-4CC4-BF43-0DA127E73E82}" type="slidenum">
              <a:rPr lang="en-US" sz="1600" b="1">
                <a:solidFill>
                  <a:schemeClr val="bg1"/>
                </a:solidFill>
                <a:latin typeface="+mj-lt"/>
              </a:rPr>
              <a:pPr/>
              <a:t>13</a:t>
            </a:fld>
            <a:endParaRPr lang="en-US" sz="1600" b="1" dirty="0">
              <a:solidFill>
                <a:schemeClr val="bg1"/>
              </a:solidFill>
              <a:latin typeface="+mj-lt"/>
            </a:endParaRPr>
          </a:p>
        </p:txBody>
      </p:sp>
      <p:pic>
        <p:nvPicPr>
          <p:cNvPr id="5" name="Picture 4">
            <a:extLst>
              <a:ext uri="{FF2B5EF4-FFF2-40B4-BE49-F238E27FC236}">
                <a16:creationId xmlns:a16="http://schemas.microsoft.com/office/drawing/2014/main" id="{A67BEFB3-D3B2-4EBD-B948-73599B832ADD}"/>
              </a:ext>
            </a:extLst>
          </p:cNvPr>
          <p:cNvPicPr>
            <a:picLocks noChangeAspect="1"/>
          </p:cNvPicPr>
          <p:nvPr/>
        </p:nvPicPr>
        <p:blipFill>
          <a:blip r:embed="rId4"/>
          <a:stretch>
            <a:fillRect/>
          </a:stretch>
        </p:blipFill>
        <p:spPr>
          <a:xfrm>
            <a:off x="9079346" y="245207"/>
            <a:ext cx="3112654" cy="150126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22764504"/>
      </p:ext>
    </p:extLst>
  </p:cSld>
  <p:clrMapOvr>
    <a:masterClrMapping/>
  </p:clrMapOvr>
  <mc:AlternateContent xmlns:mc="http://schemas.openxmlformats.org/markup-compatibility/2006" xmlns:p14="http://schemas.microsoft.com/office/powerpoint/2010/main">
    <mc:Choice Requires="p14">
      <p:transition spd="slow" p14:dur="2000" advTm="8277"/>
    </mc:Choice>
    <mc:Fallback xmlns="">
      <p:transition spd="slow" advTm="8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14</a:t>
            </a:fld>
            <a:endParaRPr lang="en-US" noProof="0" dirty="0"/>
          </a:p>
        </p:txBody>
      </p:sp>
      <p:sp>
        <p:nvSpPr>
          <p:cNvPr id="4" name="Title 3"/>
          <p:cNvSpPr>
            <a:spLocks noGrp="1"/>
          </p:cNvSpPr>
          <p:nvPr>
            <p:ph type="title"/>
          </p:nvPr>
        </p:nvSpPr>
        <p:spPr>
          <a:xfrm rot="21180000">
            <a:off x="190240" y="273847"/>
            <a:ext cx="4575197" cy="1325563"/>
          </a:xfrm>
        </p:spPr>
        <p:txBody>
          <a:bodyPr>
            <a:normAutofit/>
          </a:bodyPr>
          <a:lstStyle/>
          <a:p>
            <a:r>
              <a:rPr lang="en-CA" sz="2400" dirty="0"/>
              <a:t>By the end of Early Learning Kindergarten, children will:</a:t>
            </a:r>
          </a:p>
        </p:txBody>
      </p:sp>
      <p:sp>
        <p:nvSpPr>
          <p:cNvPr id="5" name="Content Placeholder 4"/>
          <p:cNvSpPr>
            <a:spLocks noGrp="1"/>
          </p:cNvSpPr>
          <p:nvPr>
            <p:ph idx="1"/>
          </p:nvPr>
        </p:nvSpPr>
        <p:spPr>
          <a:xfrm>
            <a:off x="2477838" y="1873258"/>
            <a:ext cx="8129202" cy="4627019"/>
          </a:xfrm>
        </p:spPr>
        <p:txBody>
          <a:bodyPr>
            <a:noAutofit/>
          </a:bodyPr>
          <a:lstStyle/>
          <a:p>
            <a:pPr>
              <a:lnSpc>
                <a:spcPct val="100000"/>
              </a:lnSpc>
              <a:spcBef>
                <a:spcPts val="0"/>
              </a:spcBef>
              <a:spcAft>
                <a:spcPts val="1200"/>
              </a:spcAft>
            </a:pP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easure </a:t>
            </a:r>
            <a:r>
              <a:rPr lang="en-US" sz="2000" dirty="0">
                <a:latin typeface="Arial" panose="020B0604020202020204" pitchFamily="34" charset="0"/>
                <a:cs typeface="Arial" panose="020B0604020202020204" pitchFamily="34" charset="0"/>
              </a:rPr>
              <a:t>and compare length, mass, capacity, area, temperature, and the passage of time using non-standard and standard units through free exploration, focused exploration, and guided activity</a:t>
            </a:r>
          </a:p>
          <a:p>
            <a:pPr>
              <a:lnSpc>
                <a:spcPct val="100000"/>
              </a:lnSpc>
              <a:spcBef>
                <a:spcPts val="0"/>
              </a:spcBef>
              <a:spcAft>
                <a:spcPts val="1200"/>
              </a:spcAft>
            </a:pP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ompare </a:t>
            </a:r>
            <a:r>
              <a:rPr lang="en-US" sz="2000" dirty="0">
                <a:latin typeface="Arial" panose="020B0604020202020204" pitchFamily="34" charset="0"/>
                <a:cs typeface="Arial" panose="020B0604020202020204" pitchFamily="34" charset="0"/>
              </a:rPr>
              <a:t>and place in order two or more objects according to an appropriate measure (e.g., length, mass, temperature, capacity) and use measurement terms (e.g., hot/cold for temperature, small/medium/ large for capacity, longer/shorter or thicker/thinner for length)</a:t>
            </a:r>
          </a:p>
          <a:p>
            <a:pPr>
              <a:lnSpc>
                <a:spcPct val="100000"/>
              </a:lnSpc>
              <a:spcBef>
                <a:spcPts val="0"/>
              </a:spcBef>
              <a:spcAft>
                <a:spcPts val="1200"/>
              </a:spcAft>
            </a:pP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nvestigate</a:t>
            </a:r>
            <a:r>
              <a:rPr lang="en-US" sz="2000" b="1" dirty="0" smtClean="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non-standard </a:t>
            </a:r>
            <a:r>
              <a:rPr lang="en-US" sz="2000" dirty="0">
                <a:latin typeface="Arial" panose="020B0604020202020204" pitchFamily="34" charset="0"/>
                <a:cs typeface="Arial" panose="020B0604020202020204" pitchFamily="34" charset="0"/>
              </a:rPr>
              <a:t>measuring devices (e.g., feet, hand spans, string or blocks to measure length; hand claps to measure time; scoops of water or sand to measure capacity) </a:t>
            </a:r>
          </a:p>
          <a:p>
            <a:pPr>
              <a:lnSpc>
                <a:spcPct val="100000"/>
              </a:lnSpc>
              <a:spcBef>
                <a:spcPts val="0"/>
              </a:spcBef>
              <a:spcAft>
                <a:spcPts val="1200"/>
              </a:spcAft>
            </a:pP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nvestigate </a:t>
            </a:r>
            <a:r>
              <a:rPr lang="en-US" sz="2000" b="1" dirty="0">
                <a:latin typeface="Arial" panose="020B0604020202020204" pitchFamily="34" charset="0"/>
                <a:cs typeface="Arial" panose="020B0604020202020204" pitchFamily="34" charset="0"/>
              </a:rPr>
              <a:t>standard</a:t>
            </a:r>
            <a:r>
              <a:rPr lang="en-US" sz="2000" dirty="0">
                <a:latin typeface="Arial" panose="020B0604020202020204" pitchFamily="34" charset="0"/>
                <a:cs typeface="Arial" panose="020B0604020202020204" pitchFamily="34" charset="0"/>
              </a:rPr>
              <a:t> measuring devices (e.g., measuring cups, balance scales and measuring tapes)</a:t>
            </a:r>
            <a:endParaRPr lang="en-US" sz="2000" b="1" dirty="0">
              <a:latin typeface="Arial" panose="020B0604020202020204" pitchFamily="34" charset="0"/>
              <a:cs typeface="Arial" panose="020B0604020202020204" pitchFamily="34" charset="0"/>
            </a:endParaRPr>
          </a:p>
          <a:p>
            <a:pPr>
              <a:lnSpc>
                <a:spcPct val="100000"/>
              </a:lnSpc>
              <a:spcBef>
                <a:spcPts val="0"/>
              </a:spcBef>
              <a:spcAft>
                <a:spcPts val="1200"/>
              </a:spcAft>
            </a:pPr>
            <a:endParaRPr lang="en-CA" sz="2000" dirty="0"/>
          </a:p>
        </p:txBody>
      </p:sp>
      <p:pic>
        <p:nvPicPr>
          <p:cNvPr id="6" name="Picture 5">
            <a:extLst>
              <a:ext uri="{FF2B5EF4-FFF2-40B4-BE49-F238E27FC236}">
                <a16:creationId xmlns:a16="http://schemas.microsoft.com/office/drawing/2014/main" id="{9C83C918-271F-4B9C-B61C-DA16B850E975}"/>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1481513"/>
      </p:ext>
    </p:extLst>
  </p:cSld>
  <p:clrMapOvr>
    <a:masterClrMapping/>
  </p:clrMapOvr>
  <mc:AlternateContent xmlns:mc="http://schemas.openxmlformats.org/markup-compatibility/2006" xmlns:p14="http://schemas.microsoft.com/office/powerpoint/2010/main">
    <mc:Choice Requires="p14">
      <p:transition spd="slow" p14:dur="2000" advTm="67929"/>
    </mc:Choice>
    <mc:Fallback xmlns="">
      <p:transition spd="slow" advTm="6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15</a:t>
            </a:fld>
            <a:endParaRPr lang="en-US" noProof="0" dirty="0"/>
          </a:p>
        </p:txBody>
      </p:sp>
      <p:sp>
        <p:nvSpPr>
          <p:cNvPr id="4" name="Text Placeholder 3"/>
          <p:cNvSpPr>
            <a:spLocks noGrp="1"/>
          </p:cNvSpPr>
          <p:nvPr>
            <p:ph type="body" sz="half" idx="2"/>
          </p:nvPr>
        </p:nvSpPr>
        <p:spPr>
          <a:xfrm rot="245612">
            <a:off x="279091" y="2211647"/>
            <a:ext cx="3431232" cy="4197289"/>
          </a:xfrm>
          <a:ln w="76200">
            <a:solidFill>
              <a:srgbClr val="009999"/>
            </a:solidFill>
          </a:ln>
        </p:spPr>
        <p:txBody>
          <a:bodyPr>
            <a:normAutofit/>
          </a:bodyPr>
          <a:lstStyle/>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Use standard and non-standard units to measure</a:t>
            </a:r>
          </a:p>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Use simple measurement terms</a:t>
            </a:r>
          </a:p>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Compare two or more objects</a:t>
            </a:r>
          </a:p>
        </p:txBody>
      </p:sp>
      <p:sp>
        <p:nvSpPr>
          <p:cNvPr id="5" name="Picture Placeholder 4"/>
          <p:cNvSpPr>
            <a:spLocks noGrp="1"/>
          </p:cNvSpPr>
          <p:nvPr>
            <p:ph type="pic" idx="1"/>
          </p:nvPr>
        </p:nvSpPr>
        <p:spPr/>
      </p:sp>
      <p:sp>
        <p:nvSpPr>
          <p:cNvPr id="6" name="Title 5"/>
          <p:cNvSpPr>
            <a:spLocks noGrp="1"/>
          </p:cNvSpPr>
          <p:nvPr>
            <p:ph type="title"/>
          </p:nvPr>
        </p:nvSpPr>
        <p:spPr/>
        <p:txBody>
          <a:bodyPr>
            <a:normAutofit/>
          </a:bodyPr>
          <a:lstStyle/>
          <a:p>
            <a:r>
              <a:rPr lang="en-CA" dirty="0"/>
              <a:t>Activities</a:t>
            </a:r>
          </a:p>
        </p:txBody>
      </p:sp>
      <p:pic>
        <p:nvPicPr>
          <p:cNvPr id="7" name="Picture 6"/>
          <p:cNvPicPr>
            <a:picLocks noChangeAspect="1"/>
          </p:cNvPicPr>
          <p:nvPr/>
        </p:nvPicPr>
        <p:blipFill>
          <a:blip r:embed="rId4"/>
          <a:stretch>
            <a:fillRect/>
          </a:stretch>
        </p:blipFill>
        <p:spPr>
          <a:xfrm rot="21265383">
            <a:off x="4226000" y="1242793"/>
            <a:ext cx="6400159" cy="3200079"/>
          </a:xfrm>
          <a:prstGeom prst="rect">
            <a:avLst/>
          </a:prstGeom>
          <a:ln w="76200">
            <a:solidFill>
              <a:srgbClr val="009999"/>
            </a:solidFill>
          </a:ln>
        </p:spPr>
      </p:pic>
      <p:pic>
        <p:nvPicPr>
          <p:cNvPr id="10" name="Picture 9">
            <a:extLst>
              <a:ext uri="{FF2B5EF4-FFF2-40B4-BE49-F238E27FC236}">
                <a16:creationId xmlns:a16="http://schemas.microsoft.com/office/drawing/2014/main" id="{7A285349-E271-4CC5-9073-557B407B621B}"/>
              </a:ext>
            </a:extLst>
          </p:cNvPr>
          <p:cNvPicPr>
            <a:picLocks noChangeAspect="1"/>
          </p:cNvPicPr>
          <p:nvPr/>
        </p:nvPicPr>
        <p:blipFill>
          <a:blip r:embed="rId5"/>
          <a:stretch>
            <a:fillRect/>
          </a:stretch>
        </p:blipFill>
        <p:spPr>
          <a:xfrm>
            <a:off x="9079346" y="245207"/>
            <a:ext cx="3112654" cy="15012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28201086"/>
      </p:ext>
    </p:extLst>
  </p:cSld>
  <p:clrMapOvr>
    <a:masterClrMapping/>
  </p:clrMapOvr>
  <mc:AlternateContent xmlns:mc="http://schemas.openxmlformats.org/markup-compatibility/2006" xmlns:p14="http://schemas.microsoft.com/office/powerpoint/2010/main">
    <mc:Choice Requires="p14">
      <p:transition spd="slow" p14:dur="2000" advTm="14377"/>
    </mc:Choice>
    <mc:Fallback xmlns="">
      <p:transition spd="slow" advTm="14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16</a:t>
            </a:fld>
            <a:endParaRPr lang="en-US" noProof="0" dirty="0"/>
          </a:p>
        </p:txBody>
      </p:sp>
      <p:sp>
        <p:nvSpPr>
          <p:cNvPr id="4" name="Title 3"/>
          <p:cNvSpPr>
            <a:spLocks noGrp="1"/>
          </p:cNvSpPr>
          <p:nvPr>
            <p:ph type="title"/>
          </p:nvPr>
        </p:nvSpPr>
        <p:spPr>
          <a:xfrm rot="21180000">
            <a:off x="282226" y="354873"/>
            <a:ext cx="4391191" cy="1223204"/>
          </a:xfrm>
        </p:spPr>
        <p:txBody>
          <a:bodyPr/>
          <a:lstStyle/>
          <a:p>
            <a:r>
              <a:rPr lang="en-CA" dirty="0"/>
              <a:t>More activities</a:t>
            </a:r>
          </a:p>
        </p:txBody>
      </p:sp>
      <p:sp>
        <p:nvSpPr>
          <p:cNvPr id="5" name="Content Placeholder 4"/>
          <p:cNvSpPr>
            <a:spLocks noGrp="1"/>
          </p:cNvSpPr>
          <p:nvPr>
            <p:ph idx="1"/>
          </p:nvPr>
        </p:nvSpPr>
        <p:spPr>
          <a:xfrm>
            <a:off x="1772380" y="1567814"/>
            <a:ext cx="9046465" cy="2374479"/>
          </a:xfrm>
        </p:spPr>
        <p:txBody>
          <a:bodyPr>
            <a:noAutofit/>
          </a:bodyPr>
          <a:lstStyle/>
          <a:p>
            <a:pPr marL="0" indent="0">
              <a:lnSpc>
                <a:spcPct val="100000"/>
              </a:lnSpc>
              <a:spcBef>
                <a:spcPts val="0"/>
              </a:spcBef>
              <a:spcAft>
                <a:spcPts val="800"/>
              </a:spcAft>
              <a:buNone/>
            </a:pPr>
            <a:r>
              <a:rPr lang="en-US" sz="1900" dirty="0">
                <a:latin typeface="Arial" panose="020B0604020202020204" pitchFamily="34" charset="0"/>
                <a:cs typeface="Arial" panose="020B0604020202020204" pitchFamily="34" charset="0"/>
              </a:rPr>
              <a:t>Children must go through a number of stages before they can measure using standard units such as, (cm. meters, or inches).</a:t>
            </a:r>
          </a:p>
          <a:p>
            <a:pPr marL="0" indent="0">
              <a:lnSpc>
                <a:spcPct val="100000"/>
              </a:lnSpc>
              <a:spcBef>
                <a:spcPts val="0"/>
              </a:spcBef>
              <a:spcAft>
                <a:spcPts val="800"/>
              </a:spcAft>
              <a:buNone/>
            </a:pPr>
            <a:r>
              <a:rPr lang="en-US" sz="1900" dirty="0">
                <a:latin typeface="Arial" panose="020B0604020202020204" pitchFamily="34" charset="0"/>
                <a:cs typeface="Arial" panose="020B0604020202020204" pitchFamily="34" charset="0"/>
              </a:rPr>
              <a:t>First, they need to understand the use non-standard units to measure.  Practice by using a variety of things to measure with (e.g., blocks, bears, hands, </a:t>
            </a:r>
            <a:r>
              <a:rPr lang="en-US" sz="1900" dirty="0" err="1">
                <a:latin typeface="Arial" panose="020B0604020202020204" pitchFamily="34" charset="0"/>
                <a:cs typeface="Arial" panose="020B0604020202020204" pitchFamily="34" charset="0"/>
              </a:rPr>
              <a:t>etc</a:t>
            </a:r>
            <a:r>
              <a:rPr lang="en-US" sz="1900" dirty="0">
                <a:latin typeface="Arial" panose="020B0604020202020204" pitchFamily="34" charset="0"/>
                <a:cs typeface="Arial" panose="020B0604020202020204" pitchFamily="34" charset="0"/>
              </a:rPr>
              <a:t>).</a:t>
            </a:r>
          </a:p>
          <a:p>
            <a:pPr marL="0" indent="0">
              <a:lnSpc>
                <a:spcPct val="100000"/>
              </a:lnSpc>
              <a:spcBef>
                <a:spcPts val="0"/>
              </a:spcBef>
              <a:spcAft>
                <a:spcPts val="800"/>
              </a:spcAft>
              <a:buNone/>
            </a:pPr>
            <a:r>
              <a:rPr lang="en-US" sz="1900" dirty="0">
                <a:latin typeface="Arial" panose="020B0604020202020204" pitchFamily="34" charset="0"/>
                <a:cs typeface="Arial" panose="020B0604020202020204" pitchFamily="34" charset="0"/>
              </a:rPr>
              <a:t>Compare things, for example “the table is bigger than my bear” or  “find something smaller than the bear”.</a:t>
            </a:r>
          </a:p>
          <a:p>
            <a:pPr marL="0" indent="0">
              <a:lnSpc>
                <a:spcPct val="100000"/>
              </a:lnSpc>
              <a:spcBef>
                <a:spcPts val="0"/>
              </a:spcBef>
              <a:spcAft>
                <a:spcPts val="600"/>
              </a:spcAft>
              <a:buNone/>
            </a:pPr>
            <a:r>
              <a:rPr lang="en-US" sz="1900" dirty="0">
                <a:latin typeface="Arial" panose="020B0604020202020204" pitchFamily="34" charset="0"/>
                <a:cs typeface="Arial" panose="020B0604020202020204" pitchFamily="34" charset="0"/>
              </a:rPr>
              <a:t> * It is important to use the language of measurement.</a:t>
            </a:r>
          </a:p>
          <a:p>
            <a:pPr marL="0" indent="0">
              <a:lnSpc>
                <a:spcPct val="100000"/>
              </a:lnSpc>
              <a:spcBef>
                <a:spcPts val="0"/>
              </a:spcBef>
              <a:spcAft>
                <a:spcPts val="600"/>
              </a:spcAft>
              <a:buNone/>
            </a:pPr>
            <a:endParaRPr lang="en-CA" sz="1900"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0D55B5C-D572-41DE-B595-7551482C4CF7}"/>
              </a:ext>
            </a:extLst>
          </p:cNvPr>
          <p:cNvSpPr/>
          <p:nvPr/>
        </p:nvSpPr>
        <p:spPr>
          <a:xfrm>
            <a:off x="2484058" y="3969839"/>
            <a:ext cx="7623110" cy="2796305"/>
          </a:xfrm>
          <a:prstGeom prst="rect">
            <a:avLst/>
          </a:prstGeom>
          <a:gradFill>
            <a:gsLst>
              <a:gs pos="0">
                <a:schemeClr val="tx1"/>
              </a:gs>
              <a:gs pos="100000">
                <a:schemeClr val="tx2"/>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37174D6-3244-4657-81C9-79367E181777}"/>
              </a:ext>
            </a:extLst>
          </p:cNvPr>
          <p:cNvSpPr/>
          <p:nvPr/>
        </p:nvSpPr>
        <p:spPr>
          <a:xfrm>
            <a:off x="2718816" y="3969840"/>
            <a:ext cx="7388351" cy="2823850"/>
          </a:xfrm>
          <a:prstGeom prst="rect">
            <a:avLst/>
          </a:prstGeom>
        </p:spPr>
        <p:txBody>
          <a:bodyPr wrap="square">
            <a:spAutoFit/>
          </a:bodyPr>
          <a:lstStyle/>
          <a:p>
            <a:pPr>
              <a:spcAft>
                <a:spcPts val="600"/>
              </a:spcAft>
            </a:pPr>
            <a:r>
              <a:rPr lang="en-US" sz="1600" dirty="0">
                <a:solidFill>
                  <a:schemeClr val="bg1"/>
                </a:solidFill>
                <a:latin typeface="Arial" panose="020B0604020202020204" pitchFamily="34" charset="0"/>
                <a:cs typeface="Arial" panose="020B0604020202020204" pitchFamily="34" charset="0"/>
              </a:rPr>
              <a:t>Measure things with hands, bears, blocks… and ask:   </a:t>
            </a:r>
          </a:p>
          <a:p>
            <a:pPr marL="285750" indent="-285750">
              <a:spcAft>
                <a:spcPts val="3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How many hands tall are you?</a:t>
            </a:r>
          </a:p>
          <a:p>
            <a:pPr marL="285750" indent="-285750">
              <a:spcAft>
                <a:spcPts val="3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How many blocks do you need to reach the height of the table?</a:t>
            </a:r>
          </a:p>
          <a:p>
            <a:pPr marL="285750" lvl="0" indent="-285750" fontAlgn="base">
              <a:spcAft>
                <a:spcPts val="300"/>
              </a:spcAft>
              <a:buFont typeface="Arial" panose="020B0604020202020204" pitchFamily="34" charset="0"/>
              <a:buChar char="•"/>
              <a:defRPr/>
            </a:pPr>
            <a:r>
              <a:rPr lang="en-US" sz="1600" dirty="0">
                <a:solidFill>
                  <a:schemeClr val="bg1"/>
                </a:solidFill>
                <a:latin typeface="Arial" panose="020B0604020202020204" pitchFamily="34" charset="0"/>
                <a:cs typeface="Arial" panose="020B0604020202020204" pitchFamily="34" charset="0"/>
              </a:rPr>
              <a:t>Find things taller (longer) or shorter than your bear?</a:t>
            </a:r>
          </a:p>
          <a:p>
            <a:pPr marL="285750" indent="-285750">
              <a:spcAft>
                <a:spcPts val="3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Measure mass by comparing for example rocks (which feels heavier or lighter).</a:t>
            </a:r>
          </a:p>
          <a:p>
            <a:pPr marL="285750" indent="-285750">
              <a:spcAft>
                <a:spcPts val="3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Cooking and baking are rich math activities that provide opportunities to use measurement language. </a:t>
            </a:r>
          </a:p>
          <a:p>
            <a:pPr marL="285750" indent="-285750">
              <a:spcAft>
                <a:spcPts val="600"/>
              </a:spcAft>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There are lots of great playdough recipes and playdough is great  for measuring,  </a:t>
            </a:r>
          </a:p>
        </p:txBody>
      </p:sp>
      <p:pic>
        <p:nvPicPr>
          <p:cNvPr id="8" name="Picture 7">
            <a:extLst>
              <a:ext uri="{FF2B5EF4-FFF2-40B4-BE49-F238E27FC236}">
                <a16:creationId xmlns:a16="http://schemas.microsoft.com/office/drawing/2014/main" id="{3CDE78D5-558F-4C2B-B8F0-C6B73024B92E}"/>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0313895"/>
      </p:ext>
    </p:extLst>
  </p:cSld>
  <p:clrMapOvr>
    <a:masterClrMapping/>
  </p:clrMapOvr>
  <mc:AlternateContent xmlns:mc="http://schemas.openxmlformats.org/markup-compatibility/2006" xmlns:p14="http://schemas.microsoft.com/office/powerpoint/2010/main">
    <mc:Choice Requires="p14">
      <p:transition spd="slow" p14:dur="2000" advTm="63079"/>
    </mc:Choice>
    <mc:Fallback xmlns="">
      <p:transition spd="slow" advTm="63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17</a:t>
            </a:fld>
            <a:endParaRPr lang="en-US" noProof="0" dirty="0"/>
          </a:p>
        </p:txBody>
      </p:sp>
      <p:pic>
        <p:nvPicPr>
          <p:cNvPr id="6" name="Media Placeholder 5"/>
          <p:cNvPicPr>
            <a:picLocks noGrp="1" noChangeAspect="1"/>
          </p:cNvPicPr>
          <p:nvPr>
            <p:ph type="media" sz="quarter" idx="13"/>
          </p:nvPr>
        </p:nvPicPr>
        <p:blipFill rotWithShape="1">
          <a:blip r:embed="rId4"/>
          <a:srcRect l="29216" t="45640" r="54581" b="4350"/>
          <a:stretch/>
        </p:blipFill>
        <p:spPr>
          <a:xfrm>
            <a:off x="3366360" y="3667340"/>
            <a:ext cx="1800000" cy="2278484"/>
          </a:xfrm>
          <a:prstGeom prst="rect">
            <a:avLst/>
          </a:prstGeom>
        </p:spPr>
      </p:pic>
      <p:sp>
        <p:nvSpPr>
          <p:cNvPr id="7" name="Content Placeholder 2"/>
          <p:cNvSpPr txBox="1">
            <a:spLocks/>
          </p:cNvSpPr>
          <p:nvPr/>
        </p:nvSpPr>
        <p:spPr>
          <a:xfrm>
            <a:off x="481262" y="1395662"/>
            <a:ext cx="9833873" cy="4730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b="1" dirty="0"/>
              <a:t> </a:t>
            </a:r>
          </a:p>
        </p:txBody>
      </p:sp>
      <p:pic>
        <p:nvPicPr>
          <p:cNvPr id="2" name="Picture 1"/>
          <p:cNvPicPr>
            <a:picLocks noChangeAspect="1"/>
          </p:cNvPicPr>
          <p:nvPr/>
        </p:nvPicPr>
        <p:blipFill rotWithShape="1">
          <a:blip r:embed="rId5"/>
          <a:srcRect r="78579" b="57383"/>
          <a:stretch/>
        </p:blipFill>
        <p:spPr>
          <a:xfrm>
            <a:off x="2582158" y="1854937"/>
            <a:ext cx="1800000" cy="1467435"/>
          </a:xfrm>
          <a:prstGeom prst="rect">
            <a:avLst/>
          </a:prstGeom>
        </p:spPr>
      </p:pic>
      <p:sp>
        <p:nvSpPr>
          <p:cNvPr id="3" name="TextBox 2"/>
          <p:cNvSpPr txBox="1"/>
          <p:nvPr/>
        </p:nvSpPr>
        <p:spPr>
          <a:xfrm>
            <a:off x="4598377" y="2116003"/>
            <a:ext cx="5148776"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The Bug Parade,</a:t>
            </a:r>
          </a:p>
          <a:p>
            <a:r>
              <a:rPr lang="en-CA" sz="2400" dirty="0">
                <a:solidFill>
                  <a:schemeClr val="accent4">
                    <a:lumMod val="50000"/>
                  </a:schemeClr>
                </a:solidFill>
                <a:latin typeface="Arial" panose="020B0604020202020204" pitchFamily="34" charset="0"/>
                <a:cs typeface="Arial" panose="020B0604020202020204" pitchFamily="34" charset="0"/>
              </a:rPr>
              <a:t>by Stuart J Murphy</a:t>
            </a:r>
          </a:p>
        </p:txBody>
      </p:sp>
      <p:sp>
        <p:nvSpPr>
          <p:cNvPr id="5" name="TextBox 4"/>
          <p:cNvSpPr txBox="1"/>
          <p:nvPr/>
        </p:nvSpPr>
        <p:spPr>
          <a:xfrm>
            <a:off x="5386168" y="4147658"/>
            <a:ext cx="4178105"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Just a Little Bit,</a:t>
            </a:r>
          </a:p>
          <a:p>
            <a:r>
              <a:rPr lang="en-CA" sz="2400" dirty="0">
                <a:solidFill>
                  <a:schemeClr val="accent4">
                    <a:lumMod val="50000"/>
                  </a:schemeClr>
                </a:solidFill>
                <a:latin typeface="Arial" panose="020B0604020202020204" pitchFamily="34" charset="0"/>
                <a:cs typeface="Arial" panose="020B0604020202020204" pitchFamily="34" charset="0"/>
              </a:rPr>
              <a:t>by Ann </a:t>
            </a:r>
            <a:r>
              <a:rPr lang="en-CA" sz="2400" dirty="0" err="1">
                <a:solidFill>
                  <a:schemeClr val="accent4">
                    <a:lumMod val="50000"/>
                  </a:schemeClr>
                </a:solidFill>
                <a:latin typeface="Arial" panose="020B0604020202020204" pitchFamily="34" charset="0"/>
                <a:cs typeface="Arial" panose="020B0604020202020204" pitchFamily="34" charset="0"/>
              </a:rPr>
              <a:t>Tompert</a:t>
            </a:r>
            <a:endParaRPr lang="en-CA" sz="2400" dirty="0">
              <a:solidFill>
                <a:schemeClr val="accent4">
                  <a:lumMod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75CDE11-7ED5-4C9C-9601-AF9B3E60F217}"/>
              </a:ext>
            </a:extLst>
          </p:cNvPr>
          <p:cNvSpPr/>
          <p:nvPr/>
        </p:nvSpPr>
        <p:spPr>
          <a:xfrm>
            <a:off x="1049154" y="849451"/>
            <a:ext cx="9606011" cy="461665"/>
          </a:xfrm>
          <a:prstGeom prst="rect">
            <a:avLst/>
          </a:prstGeom>
        </p:spPr>
        <p:txBody>
          <a:bodyPr wrap="square">
            <a:spAutoFit/>
          </a:bodyPr>
          <a:lstStyle/>
          <a:p>
            <a:pPr lvl="0" defTabSz="457200">
              <a:spcBef>
                <a:spcPct val="20000"/>
              </a:spcBef>
            </a:pPr>
            <a:r>
              <a:rPr lang="en-CA" sz="2400" b="1" dirty="0">
                <a:solidFill>
                  <a:schemeClr val="accent4"/>
                </a:solidFill>
              </a:rPr>
              <a:t>Books related to measurement</a:t>
            </a:r>
          </a:p>
        </p:txBody>
      </p:sp>
      <p:pic>
        <p:nvPicPr>
          <p:cNvPr id="9" name="Picture 8">
            <a:extLst>
              <a:ext uri="{FF2B5EF4-FFF2-40B4-BE49-F238E27FC236}">
                <a16:creationId xmlns:a16="http://schemas.microsoft.com/office/drawing/2014/main" id="{C607E059-A5E3-4681-9DA3-3D4F87D8D69A}"/>
              </a:ext>
            </a:extLst>
          </p:cNvPr>
          <p:cNvPicPr>
            <a:picLocks noChangeAspect="1"/>
          </p:cNvPicPr>
          <p:nvPr/>
        </p:nvPicPr>
        <p:blipFill>
          <a:blip r:embed="rId6"/>
          <a:stretch>
            <a:fillRect/>
          </a:stretch>
        </p:blipFill>
        <p:spPr>
          <a:xfrm>
            <a:off x="8794249" y="-6769"/>
            <a:ext cx="2883658" cy="1316850"/>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30664281"/>
      </p:ext>
    </p:extLst>
  </p:cSld>
  <p:clrMapOvr>
    <a:masterClrMapping/>
  </p:clrMapOvr>
  <mc:AlternateContent xmlns:mc="http://schemas.openxmlformats.org/markup-compatibility/2006" xmlns:p14="http://schemas.microsoft.com/office/powerpoint/2010/main">
    <mc:Choice Requires="p14">
      <p:transition spd="slow" p14:dur="2000" advTm="8274"/>
    </mc:Choice>
    <mc:Fallback xmlns="">
      <p:transition spd="slow" advTm="8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kern="10" dirty="0">
                <a:ln w="9525">
                  <a:noFill/>
                  <a:round/>
                  <a:headEnd/>
                  <a:tailEnd/>
                </a:ln>
                <a:solidFill>
                  <a:schemeClr val="accent2"/>
                </a:solidFill>
                <a:effectLst>
                  <a:outerShdw dist="35921" dir="2700000" algn="ctr" rotWithShape="0">
                    <a:srgbClr val="C0C0C0">
                      <a:alpha val="80000"/>
                    </a:srgbClr>
                  </a:outerShdw>
                </a:effectLst>
                <a:latin typeface="BernhardMod BT"/>
              </a:rPr>
              <a:t/>
            </a:r>
            <a:br>
              <a:rPr lang="en-US" sz="6000" kern="10" dirty="0">
                <a:ln w="9525">
                  <a:noFill/>
                  <a:round/>
                  <a:headEnd/>
                  <a:tailEnd/>
                </a:ln>
                <a:solidFill>
                  <a:schemeClr val="accent2"/>
                </a:solidFill>
                <a:effectLst>
                  <a:outerShdw dist="35921" dir="2700000" algn="ctr" rotWithShape="0">
                    <a:srgbClr val="C0C0C0">
                      <a:alpha val="80000"/>
                    </a:srgbClr>
                  </a:outerShdw>
                </a:effectLst>
                <a:latin typeface="BernhardMod BT"/>
              </a:rPr>
            </a:br>
            <a:endParaRPr lang="en-CA" dirty="0"/>
          </a:p>
        </p:txBody>
      </p:sp>
      <p:sp>
        <p:nvSpPr>
          <p:cNvPr id="3" name="Subtitle 2"/>
          <p:cNvSpPr>
            <a:spLocks noGrp="1"/>
          </p:cNvSpPr>
          <p:nvPr>
            <p:ph type="subTitle" idx="1"/>
          </p:nvPr>
        </p:nvSpPr>
        <p:spPr>
          <a:xfrm rot="853085">
            <a:off x="6968400" y="3265252"/>
            <a:ext cx="4975641" cy="1726098"/>
          </a:xfrm>
        </p:spPr>
        <p:txBody>
          <a:bodyPr>
            <a:normAutofit/>
          </a:bodyPr>
          <a:lstStyle/>
          <a:p>
            <a:pPr lvl="0" algn="ctr" fontAlgn="base">
              <a:lnSpc>
                <a:spcPct val="100000"/>
              </a:lnSpc>
              <a:spcBef>
                <a:spcPct val="0"/>
              </a:spcBef>
              <a:spcAft>
                <a:spcPct val="0"/>
              </a:spcAft>
            </a:pPr>
            <a:endParaRPr lang="en-US" sz="5400" kern="10" dirty="0">
              <a:ln w="9525">
                <a:noFill/>
                <a:round/>
                <a:headEnd/>
                <a:tailEnd/>
              </a:ln>
              <a:effectLst>
                <a:outerShdw dist="35921" dir="2700000" algn="ctr" rotWithShape="0">
                  <a:srgbClr val="C0C0C0">
                    <a:alpha val="80000"/>
                  </a:srgbClr>
                </a:outerShdw>
              </a:effectLst>
              <a:latin typeface="BernhardMod BT"/>
            </a:endParaRPr>
          </a:p>
          <a:p>
            <a:pPr lvl="0" algn="ctr" fontAlgn="base">
              <a:lnSpc>
                <a:spcPct val="100000"/>
              </a:lnSpc>
              <a:spcBef>
                <a:spcPct val="0"/>
              </a:spcBef>
              <a:spcAft>
                <a:spcPct val="0"/>
              </a:spcAft>
            </a:pPr>
            <a:endParaRPr lang="en-US" sz="5800" dirty="0">
              <a:solidFill>
                <a:prstClr val="black"/>
              </a:solidFill>
              <a:latin typeface="Arial" panose="020B0604020202020204" pitchFamily="34" charset="0"/>
              <a:cs typeface="Arial" panose="020B0604020202020204" pitchFamily="34" charset="0"/>
            </a:endParaRPr>
          </a:p>
          <a:p>
            <a:endParaRPr lang="en-CA" dirty="0"/>
          </a:p>
        </p:txBody>
      </p:sp>
      <p:sp>
        <p:nvSpPr>
          <p:cNvPr id="6" name="Rectangle 5"/>
          <p:cNvSpPr/>
          <p:nvPr/>
        </p:nvSpPr>
        <p:spPr>
          <a:xfrm rot="20989798">
            <a:off x="-326058" y="2660124"/>
            <a:ext cx="5889513" cy="2123658"/>
          </a:xfrm>
          <a:prstGeom prst="rect">
            <a:avLst/>
          </a:prstGeom>
        </p:spPr>
        <p:txBody>
          <a:bodyPr wrap="square">
            <a:spAutoFit/>
          </a:bodyPr>
          <a:lstStyle/>
          <a:p>
            <a:pPr algn="ctr"/>
            <a:r>
              <a:rPr lang="en-US" sz="44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Spatial sense </a:t>
            </a:r>
          </a:p>
          <a:p>
            <a:pPr algn="ctr"/>
            <a:r>
              <a:rPr lang="en-US" sz="44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and </a:t>
            </a:r>
          </a:p>
          <a:p>
            <a:pPr algn="ctr"/>
            <a:r>
              <a:rPr lang="en-US" sz="44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geometry</a:t>
            </a:r>
            <a:endParaRPr lang="en-CA" sz="44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endParaRPr>
          </a:p>
        </p:txBody>
      </p:sp>
      <p:sp>
        <p:nvSpPr>
          <p:cNvPr id="7" name="Subtitle 2">
            <a:extLst>
              <a:ext uri="{FF2B5EF4-FFF2-40B4-BE49-F238E27FC236}">
                <a16:creationId xmlns:a16="http://schemas.microsoft.com/office/drawing/2014/main" id="{DD7EACDE-0631-4479-895D-22D35AA6FF8B}"/>
              </a:ext>
            </a:extLst>
          </p:cNvPr>
          <p:cNvSpPr txBox="1">
            <a:spLocks/>
          </p:cNvSpPr>
          <p:nvPr/>
        </p:nvSpPr>
        <p:spPr>
          <a:xfrm rot="853085">
            <a:off x="7483715" y="2696531"/>
            <a:ext cx="4617103" cy="17843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4"/>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4"/>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4"/>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fontAlgn="base">
              <a:lnSpc>
                <a:spcPct val="100000"/>
              </a:lnSpc>
              <a:spcBef>
                <a:spcPct val="0"/>
              </a:spcBef>
              <a:spcAft>
                <a:spcPts val="600"/>
              </a:spcAft>
            </a:pPr>
            <a:r>
              <a:rPr lang="en-US" sz="2400" b="1" dirty="0">
                <a:latin typeface="Arial" panose="020B0604020202020204" pitchFamily="34" charset="0"/>
                <a:cs typeface="Arial" panose="020B0604020202020204" pitchFamily="34" charset="0"/>
              </a:rPr>
              <a:t>Describes and classifies,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the physical world in which we live</a:t>
            </a:r>
          </a:p>
        </p:txBody>
      </p:sp>
      <p:sp>
        <p:nvSpPr>
          <p:cNvPr id="8" name="Slide Number Placeholder 3">
            <a:extLst>
              <a:ext uri="{FF2B5EF4-FFF2-40B4-BE49-F238E27FC236}">
                <a16:creationId xmlns:a16="http://schemas.microsoft.com/office/drawing/2014/main" id="{8F06AFE1-D7DC-4C0F-BE8E-2146383025CD}"/>
              </a:ext>
            </a:extLst>
          </p:cNvPr>
          <p:cNvSpPr txBox="1">
            <a:spLocks/>
          </p:cNvSpPr>
          <p:nvPr/>
        </p:nvSpPr>
        <p:spPr>
          <a:xfrm>
            <a:off x="11090591" y="5575955"/>
            <a:ext cx="642257"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C0CDE5-970C-4CC4-BF43-0DA127E73E82}" type="slidenum">
              <a:rPr lang="en-US" sz="1600" b="1">
                <a:solidFill>
                  <a:schemeClr val="bg1"/>
                </a:solidFill>
                <a:latin typeface="+mj-lt"/>
              </a:rPr>
              <a:pPr/>
              <a:t>18</a:t>
            </a:fld>
            <a:endParaRPr lang="en-US" sz="1600" b="1" dirty="0">
              <a:solidFill>
                <a:schemeClr val="bg1"/>
              </a:solidFill>
              <a:latin typeface="+mj-lt"/>
            </a:endParaRPr>
          </a:p>
        </p:txBody>
      </p:sp>
      <p:pic>
        <p:nvPicPr>
          <p:cNvPr id="9" name="Picture 8">
            <a:extLst>
              <a:ext uri="{FF2B5EF4-FFF2-40B4-BE49-F238E27FC236}">
                <a16:creationId xmlns:a16="http://schemas.microsoft.com/office/drawing/2014/main" id="{48CF0671-443E-4857-8245-C7BCA35EB44E}"/>
              </a:ext>
            </a:extLst>
          </p:cNvPr>
          <p:cNvPicPr>
            <a:picLocks noChangeAspect="1"/>
          </p:cNvPicPr>
          <p:nvPr/>
        </p:nvPicPr>
        <p:blipFill>
          <a:blip r:embed="rId4"/>
          <a:stretch>
            <a:fillRect/>
          </a:stretch>
        </p:blipFill>
        <p:spPr>
          <a:xfrm>
            <a:off x="9079346" y="245207"/>
            <a:ext cx="3112654" cy="150126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4976441"/>
      </p:ext>
    </p:extLst>
  </p:cSld>
  <p:clrMapOvr>
    <a:masterClrMapping/>
  </p:clrMapOvr>
  <mc:AlternateContent xmlns:mc="http://schemas.openxmlformats.org/markup-compatibility/2006" xmlns:p14="http://schemas.microsoft.com/office/powerpoint/2010/main">
    <mc:Choice Requires="p14">
      <p:transition spd="slow" p14:dur="2000" advTm="10833"/>
    </mc:Choice>
    <mc:Fallback xmlns="">
      <p:transition spd="slow" advTm="1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19</a:t>
            </a:fld>
            <a:endParaRPr lang="en-US" noProof="0" dirty="0"/>
          </a:p>
        </p:txBody>
      </p:sp>
      <p:sp>
        <p:nvSpPr>
          <p:cNvPr id="5" name="Content Placeholder 4"/>
          <p:cNvSpPr>
            <a:spLocks noGrp="1"/>
          </p:cNvSpPr>
          <p:nvPr>
            <p:ph idx="1"/>
          </p:nvPr>
        </p:nvSpPr>
        <p:spPr>
          <a:xfrm>
            <a:off x="2435192" y="2041073"/>
            <a:ext cx="8258475" cy="4456970"/>
          </a:xfrm>
        </p:spPr>
        <p:txBody>
          <a:bodyPr>
            <a:normAutofit fontScale="85000" lnSpcReduction="10000"/>
          </a:bodyPr>
          <a:lstStyle/>
          <a:p>
            <a:pPr>
              <a:lnSpc>
                <a:spcPct val="120000"/>
              </a:lnSpc>
              <a:spcBef>
                <a:spcPts val="600"/>
              </a:spcBef>
              <a:spcAft>
                <a:spcPts val="600"/>
              </a:spcAft>
            </a:pPr>
            <a:r>
              <a:rPr lang="en-US" sz="2400" dirty="0">
                <a:latin typeface="Arial" panose="020B0604020202020204" pitchFamily="34" charset="0"/>
                <a:cs typeface="Arial" panose="020B0604020202020204" pitchFamily="34" charset="0"/>
              </a:rPr>
              <a:t>Describe, sort, classify, build, and compare two-dimensional shapes and three-dimensional figures such as cones and triangles or a cube vs a square</a:t>
            </a:r>
          </a:p>
          <a:p>
            <a:pPr>
              <a:lnSpc>
                <a:spcPct val="120000"/>
              </a:lnSpc>
              <a:spcBef>
                <a:spcPts val="600"/>
              </a:spcBef>
              <a:spcAft>
                <a:spcPts val="600"/>
              </a:spcAft>
            </a:pPr>
            <a:r>
              <a:rPr lang="en-US" sz="2400" dirty="0">
                <a:latin typeface="Arial" panose="020B0604020202020204" pitchFamily="34" charset="0"/>
                <a:cs typeface="Arial" panose="020B0604020202020204" pitchFamily="34" charset="0"/>
              </a:rPr>
              <a:t>Describe the location and movement of objects through investigation</a:t>
            </a:r>
          </a:p>
          <a:p>
            <a:pPr>
              <a:lnSpc>
                <a:spcPct val="120000"/>
              </a:lnSpc>
              <a:spcBef>
                <a:spcPts val="600"/>
              </a:spcBef>
              <a:spcAft>
                <a:spcPts val="600"/>
              </a:spcAft>
            </a:pPr>
            <a:r>
              <a:rPr lang="en-US" sz="2400" dirty="0">
                <a:latin typeface="Arial" panose="020B0604020202020204" pitchFamily="34" charset="0"/>
                <a:cs typeface="Arial" panose="020B0604020202020204" pitchFamily="34" charset="0"/>
              </a:rPr>
              <a:t>Compose pictures and build designs, shapes, and patterns, using two-dimensional shapes</a:t>
            </a:r>
          </a:p>
          <a:p>
            <a:pPr>
              <a:lnSpc>
                <a:spcPct val="120000"/>
              </a:lnSpc>
              <a:spcBef>
                <a:spcPts val="600"/>
              </a:spcBef>
              <a:spcAft>
                <a:spcPts val="600"/>
              </a:spcAft>
            </a:pPr>
            <a:r>
              <a:rPr lang="en-US" sz="2400" dirty="0">
                <a:latin typeface="Arial" panose="020B0604020202020204" pitchFamily="34" charset="0"/>
                <a:cs typeface="Arial" panose="020B0604020202020204" pitchFamily="34" charset="0"/>
              </a:rPr>
              <a:t>Understand and build three dimensional structures using a variety of materials </a:t>
            </a:r>
          </a:p>
          <a:p>
            <a:pPr>
              <a:lnSpc>
                <a:spcPct val="120000"/>
              </a:lnSpc>
              <a:spcBef>
                <a:spcPts val="600"/>
              </a:spcBef>
              <a:spcAft>
                <a:spcPts val="600"/>
              </a:spcAft>
            </a:pPr>
            <a:r>
              <a:rPr lang="en-US" sz="2400" dirty="0">
                <a:latin typeface="Arial" panose="020B0604020202020204" pitchFamily="34" charset="0"/>
                <a:cs typeface="Arial" panose="020B0604020202020204" pitchFamily="34" charset="0"/>
              </a:rPr>
              <a:t>Demonstrate basic spatial relationships and movements. Use vocabulary such as above/below, near/far, in/out.</a:t>
            </a:r>
            <a:endParaRPr lang="en-US" sz="2400" b="1" dirty="0">
              <a:latin typeface="Arial" panose="020B0604020202020204" pitchFamily="34" charset="0"/>
              <a:cs typeface="Arial" panose="020B0604020202020204" pitchFamily="34" charset="0"/>
            </a:endParaRPr>
          </a:p>
          <a:p>
            <a:endParaRPr lang="en-CA" dirty="0"/>
          </a:p>
        </p:txBody>
      </p:sp>
      <p:sp>
        <p:nvSpPr>
          <p:cNvPr id="6" name="Title 3"/>
          <p:cNvSpPr>
            <a:spLocks noGrp="1"/>
          </p:cNvSpPr>
          <p:nvPr>
            <p:ph type="title"/>
          </p:nvPr>
        </p:nvSpPr>
        <p:spPr>
          <a:xfrm rot="21180000">
            <a:off x="148451" y="369096"/>
            <a:ext cx="4573483" cy="1214578"/>
          </a:xfrm>
        </p:spPr>
        <p:txBody>
          <a:bodyPr>
            <a:normAutofit/>
          </a:bodyPr>
          <a:lstStyle/>
          <a:p>
            <a:r>
              <a:rPr lang="en-CA" sz="2400" dirty="0"/>
              <a:t>By the end of Early Learning Kindergarten, children will:</a:t>
            </a:r>
          </a:p>
        </p:txBody>
      </p:sp>
      <p:pic>
        <p:nvPicPr>
          <p:cNvPr id="8" name="Picture 7">
            <a:extLst>
              <a:ext uri="{FF2B5EF4-FFF2-40B4-BE49-F238E27FC236}">
                <a16:creationId xmlns:a16="http://schemas.microsoft.com/office/drawing/2014/main" id="{84D14699-9D3A-4E8E-B59D-D3F3D69E8B2E}"/>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87636243"/>
      </p:ext>
    </p:extLst>
  </p:cSld>
  <p:clrMapOvr>
    <a:masterClrMapping/>
  </p:clrMapOvr>
  <mc:AlternateContent xmlns:mc="http://schemas.openxmlformats.org/markup-compatibility/2006" xmlns:p14="http://schemas.microsoft.com/office/powerpoint/2010/main">
    <mc:Choice Requires="p14">
      <p:transition spd="slow" p14:dur="2000" advTm="48515"/>
    </mc:Choice>
    <mc:Fallback xmlns="">
      <p:transition spd="slow" advTm="4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a:t>
            </a:fld>
            <a:endParaRPr lang="en-US" noProof="0" dirty="0"/>
          </a:p>
        </p:txBody>
      </p:sp>
      <p:sp>
        <p:nvSpPr>
          <p:cNvPr id="4" name="Title 3"/>
          <p:cNvSpPr>
            <a:spLocks noGrp="1"/>
          </p:cNvSpPr>
          <p:nvPr>
            <p:ph type="title"/>
          </p:nvPr>
        </p:nvSpPr>
        <p:spPr>
          <a:xfrm rot="21180000">
            <a:off x="172960" y="331128"/>
            <a:ext cx="4391191" cy="1325563"/>
          </a:xfrm>
        </p:spPr>
        <p:txBody>
          <a:bodyPr>
            <a:normAutofit/>
          </a:bodyPr>
          <a:lstStyle/>
          <a:p>
            <a:pPr algn="ctr"/>
            <a:r>
              <a:rPr lang="en-CA" dirty="0"/>
              <a:t>Hello &amp; Welcome</a:t>
            </a:r>
          </a:p>
        </p:txBody>
      </p:sp>
      <p:sp>
        <p:nvSpPr>
          <p:cNvPr id="5" name="Content Placeholder 4"/>
          <p:cNvSpPr>
            <a:spLocks noGrp="1"/>
          </p:cNvSpPr>
          <p:nvPr>
            <p:ph idx="1"/>
          </p:nvPr>
        </p:nvSpPr>
        <p:spPr>
          <a:xfrm>
            <a:off x="2481037" y="2243832"/>
            <a:ext cx="8210099" cy="3081737"/>
          </a:xfrm>
        </p:spPr>
        <p:txBody>
          <a:bodyPr>
            <a:normAutofit/>
          </a:bodyPr>
          <a:lstStyle/>
          <a:p>
            <a:pPr mar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The focus of this presentation is to increase our confidence and capacity to help our children with math.  </a:t>
            </a:r>
          </a:p>
          <a:p>
            <a:pPr mar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We can develop mathematical thinking through play and using everyday materials.</a:t>
            </a:r>
          </a:p>
          <a:p>
            <a:pPr marL="0" indent="0">
              <a:lnSpc>
                <a:spcPct val="100000"/>
              </a:lnSpc>
              <a:spcBef>
                <a:spcPts val="0"/>
              </a:spcBef>
              <a:spcAft>
                <a:spcPts val="1200"/>
              </a:spcAft>
              <a:buNone/>
            </a:pPr>
            <a:r>
              <a:rPr lang="en-US" sz="2400" dirty="0">
                <a:latin typeface="Arial" panose="020B0604020202020204" pitchFamily="34" charset="0"/>
                <a:cs typeface="Arial" panose="020B0604020202020204" pitchFamily="34" charset="0"/>
              </a:rPr>
              <a:t>Math has a strong connection to literacy: books are a big part of understanding math.</a:t>
            </a:r>
          </a:p>
        </p:txBody>
      </p:sp>
      <p:pic>
        <p:nvPicPr>
          <p:cNvPr id="6" name="Picture 5">
            <a:extLst>
              <a:ext uri="{FF2B5EF4-FFF2-40B4-BE49-F238E27FC236}">
                <a16:creationId xmlns:a16="http://schemas.microsoft.com/office/drawing/2014/main" id="{92BFAC36-A023-4FF1-9FDD-F2D278183B78}"/>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5077730"/>
      </p:ext>
    </p:extLst>
  </p:cSld>
  <p:clrMapOvr>
    <a:masterClrMapping/>
  </p:clrMapOvr>
  <mc:AlternateContent xmlns:mc="http://schemas.openxmlformats.org/markup-compatibility/2006" xmlns:p14="http://schemas.microsoft.com/office/powerpoint/2010/main">
    <mc:Choice Requires="p14">
      <p:transition spd="slow" p14:dur="2000" advTm="34668"/>
    </mc:Choice>
    <mc:Fallback xmlns="">
      <p:transition spd="slow" advTm="34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20</a:t>
            </a:fld>
            <a:endParaRPr lang="en-US" noProof="0" dirty="0"/>
          </a:p>
        </p:txBody>
      </p:sp>
      <p:sp>
        <p:nvSpPr>
          <p:cNvPr id="4" name="Text Placeholder 3"/>
          <p:cNvSpPr>
            <a:spLocks noGrp="1"/>
          </p:cNvSpPr>
          <p:nvPr>
            <p:ph type="body" sz="half" idx="2"/>
          </p:nvPr>
        </p:nvSpPr>
        <p:spPr>
          <a:xfrm rot="406854">
            <a:off x="537171" y="2793197"/>
            <a:ext cx="3055579" cy="2982668"/>
          </a:xfrm>
          <a:ln w="76200">
            <a:solidFill>
              <a:srgbClr val="009999"/>
            </a:solidFill>
          </a:ln>
        </p:spPr>
        <p:txBody>
          <a:bodyPr/>
          <a:lstStyle/>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Identify and describe different shapes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Use language to describe basic spatial relationships</a:t>
            </a:r>
          </a:p>
        </p:txBody>
      </p:sp>
      <p:pic>
        <p:nvPicPr>
          <p:cNvPr id="7" name="Picture Placeholder 6"/>
          <p:cNvPicPr>
            <a:picLocks noGrp="1" noChangeAspect="1"/>
          </p:cNvPicPr>
          <p:nvPr>
            <p:ph type="pic" idx="1"/>
          </p:nvPr>
        </p:nvPicPr>
        <p:blipFill>
          <a:blip r:embed="rId4"/>
          <a:srcRect l="205" r="205"/>
          <a:stretch>
            <a:fillRect/>
          </a:stretch>
        </p:blipFill>
        <p:spPr>
          <a:xfrm rot="21171848">
            <a:off x="4478591" y="1237216"/>
            <a:ext cx="5160601" cy="3453961"/>
          </a:xfrm>
          <a:prstGeom prst="rect">
            <a:avLst/>
          </a:prstGeom>
          <a:ln w="76200">
            <a:solidFill>
              <a:srgbClr val="009999"/>
            </a:solidFill>
          </a:ln>
        </p:spPr>
      </p:pic>
      <p:sp>
        <p:nvSpPr>
          <p:cNvPr id="6" name="Title 5"/>
          <p:cNvSpPr>
            <a:spLocks noGrp="1"/>
          </p:cNvSpPr>
          <p:nvPr>
            <p:ph type="title"/>
          </p:nvPr>
        </p:nvSpPr>
        <p:spPr/>
        <p:txBody>
          <a:bodyPr/>
          <a:lstStyle/>
          <a:p>
            <a:r>
              <a:rPr lang="en-CA" dirty="0"/>
              <a:t>Activities</a:t>
            </a:r>
          </a:p>
        </p:txBody>
      </p:sp>
      <p:pic>
        <p:nvPicPr>
          <p:cNvPr id="8" name="Picture 7">
            <a:extLst>
              <a:ext uri="{FF2B5EF4-FFF2-40B4-BE49-F238E27FC236}">
                <a16:creationId xmlns:a16="http://schemas.microsoft.com/office/drawing/2014/main" id="{8F26F75D-697B-40B3-8A35-9A5E7EBDC19C}"/>
              </a:ext>
            </a:extLst>
          </p:cNvPr>
          <p:cNvPicPr>
            <a:picLocks noChangeAspect="1"/>
          </p:cNvPicPr>
          <p:nvPr/>
        </p:nvPicPr>
        <p:blipFill>
          <a:blip r:embed="rId5"/>
          <a:stretch>
            <a:fillRect/>
          </a:stretch>
        </p:blipFill>
        <p:spPr>
          <a:xfrm>
            <a:off x="9079346" y="245207"/>
            <a:ext cx="3112654" cy="1501262"/>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8359425"/>
      </p:ext>
    </p:extLst>
  </p:cSld>
  <p:clrMapOvr>
    <a:masterClrMapping/>
  </p:clrMapOvr>
  <mc:AlternateContent xmlns:mc="http://schemas.openxmlformats.org/markup-compatibility/2006" xmlns:p14="http://schemas.microsoft.com/office/powerpoint/2010/main">
    <mc:Choice Requires="p14">
      <p:transition spd="slow" p14:dur="2000" advTm="14764"/>
    </mc:Choice>
    <mc:Fallback xmlns="">
      <p:transition spd="slow" advTm="14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21</a:t>
            </a:fld>
            <a:endParaRPr lang="en-US" noProof="0" dirty="0"/>
          </a:p>
        </p:txBody>
      </p:sp>
      <p:sp>
        <p:nvSpPr>
          <p:cNvPr id="4" name="Title 3"/>
          <p:cNvSpPr>
            <a:spLocks noGrp="1"/>
          </p:cNvSpPr>
          <p:nvPr>
            <p:ph type="title"/>
          </p:nvPr>
        </p:nvSpPr>
        <p:spPr>
          <a:xfrm rot="21180000">
            <a:off x="281425" y="354922"/>
            <a:ext cx="4391191" cy="1210056"/>
          </a:xfrm>
        </p:spPr>
        <p:txBody>
          <a:bodyPr/>
          <a:lstStyle/>
          <a:p>
            <a:r>
              <a:rPr lang="en-CA" dirty="0"/>
              <a:t>More activities</a:t>
            </a:r>
          </a:p>
        </p:txBody>
      </p:sp>
      <p:sp>
        <p:nvSpPr>
          <p:cNvPr id="6" name="Content Placeholder 5"/>
          <p:cNvSpPr>
            <a:spLocks noGrp="1"/>
          </p:cNvSpPr>
          <p:nvPr>
            <p:ph idx="1"/>
          </p:nvPr>
        </p:nvSpPr>
        <p:spPr>
          <a:xfrm>
            <a:off x="2484058" y="2041084"/>
            <a:ext cx="8210349" cy="4454370"/>
          </a:xfrm>
        </p:spPr>
        <p:txBody>
          <a:bodyPr>
            <a:normAutofit/>
          </a:bodyPr>
          <a:lstStyle/>
          <a:p>
            <a:pPr>
              <a:lnSpc>
                <a:spcPct val="100000"/>
              </a:lnSpc>
              <a:spcBef>
                <a:spcPts val="600"/>
              </a:spcBef>
              <a:spcAft>
                <a:spcPts val="600"/>
              </a:spcAft>
            </a:pPr>
            <a:r>
              <a:rPr lang="en-CA" sz="2000" dirty="0">
                <a:latin typeface="Arial" panose="020B0604020202020204" pitchFamily="34" charset="0"/>
                <a:cs typeface="Arial" panose="020B0604020202020204" pitchFamily="34" charset="0"/>
              </a:rPr>
              <a:t>Identify and sort a set of 2 dimensional objects (e.g., circle, square, rectangle)</a:t>
            </a:r>
          </a:p>
          <a:p>
            <a:pPr>
              <a:lnSpc>
                <a:spcPct val="100000"/>
              </a:lnSpc>
              <a:spcBef>
                <a:spcPts val="600"/>
              </a:spcBef>
              <a:spcAft>
                <a:spcPts val="600"/>
              </a:spcAft>
            </a:pPr>
            <a:r>
              <a:rPr lang="en-CA" sz="2000" dirty="0">
                <a:latin typeface="Arial" panose="020B0604020202020204" pitchFamily="34" charset="0"/>
                <a:cs typeface="Arial" panose="020B0604020202020204" pitchFamily="34" charset="0"/>
              </a:rPr>
              <a:t>Identify and sort 3 dimensional objects (e.g., can, ball, block, cones)</a:t>
            </a:r>
          </a:p>
          <a:p>
            <a:pPr>
              <a:lnSpc>
                <a:spcPct val="100000"/>
              </a:lnSpc>
              <a:spcBef>
                <a:spcPts val="600"/>
              </a:spcBef>
              <a:spcAft>
                <a:spcPts val="600"/>
              </a:spcAft>
            </a:pPr>
            <a:r>
              <a:rPr lang="en-CA" sz="2000" dirty="0">
                <a:latin typeface="Arial" panose="020B0604020202020204" pitchFamily="34" charset="0"/>
                <a:cs typeface="Arial" panose="020B0604020202020204" pitchFamily="34" charset="0"/>
              </a:rPr>
              <a:t>Match a real object to a picture</a:t>
            </a:r>
          </a:p>
          <a:p>
            <a:pPr>
              <a:lnSpc>
                <a:spcPct val="100000"/>
              </a:lnSpc>
              <a:spcBef>
                <a:spcPts val="600"/>
              </a:spcBef>
              <a:spcAft>
                <a:spcPts val="600"/>
              </a:spcAft>
            </a:pPr>
            <a:r>
              <a:rPr lang="en-CA" sz="2000" dirty="0">
                <a:latin typeface="Arial" panose="020B0604020202020204" pitchFamily="34" charset="0"/>
                <a:cs typeface="Arial" panose="020B0604020202020204" pitchFamily="34" charset="0"/>
              </a:rPr>
              <a:t>Puzzles are great. You can make your own by cutting up the front of a cereal box or any other picture</a:t>
            </a:r>
          </a:p>
          <a:p>
            <a:pPr>
              <a:lnSpc>
                <a:spcPct val="100000"/>
              </a:lnSpc>
              <a:spcBef>
                <a:spcPts val="600"/>
              </a:spcBef>
              <a:spcAft>
                <a:spcPts val="600"/>
              </a:spcAft>
            </a:pPr>
            <a:r>
              <a:rPr lang="en-CA" sz="2000" dirty="0">
                <a:latin typeface="Arial" panose="020B0604020202020204" pitchFamily="34" charset="0"/>
                <a:cs typeface="Arial" panose="020B0604020202020204" pitchFamily="34" charset="0"/>
              </a:rPr>
              <a:t>Use language accurately to describe basic spatial relationships (e.g., above, below, near/far, in/out)</a:t>
            </a:r>
            <a:r>
              <a:rPr lang="en-US" sz="2000" dirty="0">
                <a:latin typeface="Arial" panose="020B0604020202020204" pitchFamily="34" charset="0"/>
                <a:cs typeface="Arial" panose="020B0604020202020204" pitchFamily="34" charset="0"/>
              </a:rPr>
              <a:t>   </a:t>
            </a:r>
          </a:p>
          <a:p>
            <a:pPr>
              <a:lnSpc>
                <a:spcPct val="100000"/>
              </a:lnSpc>
              <a:spcBef>
                <a:spcPts val="600"/>
              </a:spcBef>
              <a:spcAft>
                <a:spcPts val="600"/>
              </a:spcAft>
            </a:pPr>
            <a:r>
              <a:rPr lang="en-US" sz="2000" dirty="0">
                <a:latin typeface="Arial" panose="020B0604020202020204" pitchFamily="34" charset="0"/>
                <a:cs typeface="Arial" panose="020B0604020202020204" pitchFamily="34" charset="0"/>
              </a:rPr>
              <a:t>You can play this simple game with any object (e.g., put the dinosaur on your head, put it under your feet, behind your back, in front of you etc.)</a:t>
            </a:r>
          </a:p>
          <a:p>
            <a:pPr>
              <a:lnSpc>
                <a:spcPct val="100000"/>
              </a:lnSpc>
              <a:spcBef>
                <a:spcPts val="600"/>
              </a:spcBef>
              <a:spcAft>
                <a:spcPts val="600"/>
              </a:spcAft>
            </a:pPr>
            <a:endParaRPr lang="en-US" sz="2000" b="1" dirty="0"/>
          </a:p>
          <a:p>
            <a:pPr>
              <a:lnSpc>
                <a:spcPct val="100000"/>
              </a:lnSpc>
              <a:spcBef>
                <a:spcPts val="600"/>
              </a:spcBef>
              <a:spcAft>
                <a:spcPts val="600"/>
              </a:spcAft>
            </a:pPr>
            <a:endParaRPr lang="en-CA" sz="2000" dirty="0"/>
          </a:p>
        </p:txBody>
      </p:sp>
      <p:pic>
        <p:nvPicPr>
          <p:cNvPr id="8" name="Picture 7">
            <a:extLst>
              <a:ext uri="{FF2B5EF4-FFF2-40B4-BE49-F238E27FC236}">
                <a16:creationId xmlns:a16="http://schemas.microsoft.com/office/drawing/2014/main" id="{94746A4F-3355-4E1E-968E-6E0B51DFEC5C}"/>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07686710"/>
      </p:ext>
    </p:extLst>
  </p:cSld>
  <p:clrMapOvr>
    <a:masterClrMapping/>
  </p:clrMapOvr>
  <mc:AlternateContent xmlns:mc="http://schemas.openxmlformats.org/markup-compatibility/2006" xmlns:p14="http://schemas.microsoft.com/office/powerpoint/2010/main">
    <mc:Choice Requires="p14">
      <p:transition spd="slow" p14:dur="2000" advTm="44641"/>
    </mc:Choice>
    <mc:Fallback xmlns="">
      <p:transition spd="slow" advTm="44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22</a:t>
            </a:fld>
            <a:endParaRPr lang="en-US" noProof="0" dirty="0"/>
          </a:p>
        </p:txBody>
      </p:sp>
      <p:pic>
        <p:nvPicPr>
          <p:cNvPr id="7" name="Picture 6"/>
          <p:cNvPicPr>
            <a:picLocks noChangeAspect="1"/>
          </p:cNvPicPr>
          <p:nvPr/>
        </p:nvPicPr>
        <p:blipFill rotWithShape="1">
          <a:blip r:embed="rId4"/>
          <a:srcRect r="82071"/>
          <a:stretch/>
        </p:blipFill>
        <p:spPr>
          <a:xfrm>
            <a:off x="2509950" y="1799267"/>
            <a:ext cx="1800000" cy="1873356"/>
          </a:xfrm>
          <a:prstGeom prst="rect">
            <a:avLst/>
          </a:prstGeom>
        </p:spPr>
      </p:pic>
      <p:pic>
        <p:nvPicPr>
          <p:cNvPr id="8" name="Picture 5" descr="A68259C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70" y="4160774"/>
            <a:ext cx="3394880" cy="17850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993498" y="4453134"/>
            <a:ext cx="6096000" cy="1200329"/>
          </a:xfrm>
          <a:prstGeom prst="rect">
            <a:avLst/>
          </a:prstGeom>
        </p:spPr>
        <p:txBody>
          <a:bodyPr>
            <a:spAutoFit/>
          </a:bodyPr>
          <a:lstStyle/>
          <a:p>
            <a:pPr lvl="0" eaLnBrk="0" fontAlgn="base" hangingPunct="0">
              <a:spcBef>
                <a:spcPct val="0"/>
              </a:spcBef>
              <a:spcAft>
                <a:spcPct val="0"/>
              </a:spcAft>
            </a:pPr>
            <a:r>
              <a:rPr lang="en-CA" altLang="en-US" sz="2400" dirty="0">
                <a:solidFill>
                  <a:schemeClr val="accent4">
                    <a:lumMod val="50000"/>
                  </a:schemeClr>
                </a:solidFill>
                <a:latin typeface="Arial" panose="020B0604020202020204" pitchFamily="34" charset="0"/>
                <a:cs typeface="Arial" panose="020B0604020202020204" pitchFamily="34" charset="0"/>
              </a:rPr>
              <a:t>We're Going on a Bear Hunt,</a:t>
            </a:r>
          </a:p>
          <a:p>
            <a:pPr lvl="0" eaLnBrk="0" fontAlgn="base" hangingPunct="0">
              <a:spcBef>
                <a:spcPct val="0"/>
              </a:spcBef>
              <a:spcAft>
                <a:spcPct val="0"/>
              </a:spcAft>
            </a:pPr>
            <a:r>
              <a:rPr lang="en-CA" altLang="en-US" sz="2400" dirty="0">
                <a:solidFill>
                  <a:schemeClr val="accent4">
                    <a:lumMod val="50000"/>
                  </a:schemeClr>
                </a:solidFill>
                <a:latin typeface="Arial" panose="020B0604020202020204" pitchFamily="34" charset="0"/>
                <a:cs typeface="Arial" panose="020B0604020202020204" pitchFamily="34" charset="0"/>
              </a:rPr>
              <a:t>by Michael Rosen, Author, Helen </a:t>
            </a:r>
            <a:r>
              <a:rPr lang="en-CA" altLang="en-US" sz="2400" dirty="0" err="1">
                <a:solidFill>
                  <a:schemeClr val="accent4">
                    <a:lumMod val="50000"/>
                  </a:schemeClr>
                </a:solidFill>
                <a:latin typeface="Arial" panose="020B0604020202020204" pitchFamily="34" charset="0"/>
                <a:cs typeface="Arial" panose="020B0604020202020204" pitchFamily="34" charset="0"/>
              </a:rPr>
              <a:t>Oxenbury</a:t>
            </a:r>
            <a:r>
              <a:rPr lang="en-CA" altLang="en-US" sz="2400" dirty="0">
                <a:solidFill>
                  <a:schemeClr val="accent4">
                    <a:lumMod val="50000"/>
                  </a:schemeClr>
                </a:solidFill>
                <a:latin typeface="Arial" panose="020B0604020202020204" pitchFamily="34" charset="0"/>
                <a:cs typeface="Arial" panose="020B0604020202020204" pitchFamily="34" charset="0"/>
              </a:rPr>
              <a:t>, Illustrator Margaret K. McElderry</a:t>
            </a:r>
          </a:p>
        </p:txBody>
      </p:sp>
      <p:sp>
        <p:nvSpPr>
          <p:cNvPr id="11" name="Rectangle 10"/>
          <p:cNvSpPr/>
          <p:nvPr/>
        </p:nvSpPr>
        <p:spPr>
          <a:xfrm>
            <a:off x="1058779" y="849451"/>
            <a:ext cx="9182501" cy="461665"/>
          </a:xfrm>
          <a:prstGeom prst="rect">
            <a:avLst/>
          </a:prstGeom>
        </p:spPr>
        <p:txBody>
          <a:bodyPr wrap="square">
            <a:spAutoFit/>
          </a:bodyPr>
          <a:lstStyle/>
          <a:p>
            <a:pPr lvl="0" defTabSz="457200">
              <a:spcBef>
                <a:spcPct val="20000"/>
              </a:spcBef>
            </a:pPr>
            <a:r>
              <a:rPr lang="en-CA" sz="2400" b="1" dirty="0">
                <a:solidFill>
                  <a:schemeClr val="accent4"/>
                </a:solidFill>
              </a:rPr>
              <a:t>Books related to geometry and spatial sense</a:t>
            </a:r>
          </a:p>
        </p:txBody>
      </p:sp>
      <p:sp>
        <p:nvSpPr>
          <p:cNvPr id="2" name="TextBox 1"/>
          <p:cNvSpPr txBox="1"/>
          <p:nvPr/>
        </p:nvSpPr>
        <p:spPr>
          <a:xfrm>
            <a:off x="4825218" y="2208440"/>
            <a:ext cx="5416062"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Shape by Shape,</a:t>
            </a:r>
          </a:p>
          <a:p>
            <a:r>
              <a:rPr lang="en-CA" sz="2400" dirty="0">
                <a:solidFill>
                  <a:schemeClr val="accent4">
                    <a:lumMod val="50000"/>
                  </a:schemeClr>
                </a:solidFill>
                <a:latin typeface="Arial" panose="020B0604020202020204" pitchFamily="34" charset="0"/>
                <a:cs typeface="Arial" panose="020B0604020202020204" pitchFamily="34" charset="0"/>
              </a:rPr>
              <a:t>by </a:t>
            </a:r>
            <a:r>
              <a:rPr lang="en-CA" sz="2400" dirty="0" err="1">
                <a:solidFill>
                  <a:schemeClr val="accent4">
                    <a:lumMod val="50000"/>
                  </a:schemeClr>
                </a:solidFill>
                <a:latin typeface="Arial" panose="020B0604020202020204" pitchFamily="34" charset="0"/>
                <a:cs typeface="Arial" panose="020B0604020202020204" pitchFamily="34" charset="0"/>
              </a:rPr>
              <a:t>Suse</a:t>
            </a:r>
            <a:r>
              <a:rPr lang="en-CA" sz="2400" dirty="0">
                <a:solidFill>
                  <a:schemeClr val="accent4">
                    <a:lumMod val="50000"/>
                  </a:schemeClr>
                </a:solidFill>
                <a:latin typeface="Arial" panose="020B0604020202020204" pitchFamily="34" charset="0"/>
                <a:cs typeface="Arial" panose="020B0604020202020204" pitchFamily="34" charset="0"/>
              </a:rPr>
              <a:t> MacDonald</a:t>
            </a:r>
          </a:p>
        </p:txBody>
      </p:sp>
      <p:pic>
        <p:nvPicPr>
          <p:cNvPr id="10" name="Picture 9">
            <a:extLst>
              <a:ext uri="{FF2B5EF4-FFF2-40B4-BE49-F238E27FC236}">
                <a16:creationId xmlns:a16="http://schemas.microsoft.com/office/drawing/2014/main" id="{2847C120-1FAC-4571-A086-8DE26561BFC4}"/>
              </a:ext>
            </a:extLst>
          </p:cNvPr>
          <p:cNvPicPr>
            <a:picLocks noChangeAspect="1"/>
          </p:cNvPicPr>
          <p:nvPr/>
        </p:nvPicPr>
        <p:blipFill>
          <a:blip r:embed="rId6"/>
          <a:stretch>
            <a:fillRect/>
          </a:stretch>
        </p:blipFill>
        <p:spPr>
          <a:xfrm>
            <a:off x="8794249" y="-6769"/>
            <a:ext cx="2883658" cy="131685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870844"/>
      </p:ext>
    </p:extLst>
  </p:cSld>
  <p:clrMapOvr>
    <a:masterClrMapping/>
  </p:clrMapOvr>
  <mc:AlternateContent xmlns:mc="http://schemas.openxmlformats.org/markup-compatibility/2006" xmlns:p14="http://schemas.microsoft.com/office/powerpoint/2010/main">
    <mc:Choice Requires="p14">
      <p:transition spd="slow" p14:dur="2000" advTm="9249"/>
    </mc:Choice>
    <mc:Fallback xmlns="">
      <p:transition spd="slow" advTm="9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rot="840000">
            <a:off x="7255660" y="2958662"/>
            <a:ext cx="4851352" cy="1298268"/>
          </a:xfrm>
        </p:spPr>
        <p:txBody>
          <a:bodyPr>
            <a:normAutofit/>
          </a:bodyPr>
          <a:lstStyle/>
          <a:p>
            <a:pPr lvl="0" algn="ctr" fontAlgn="base">
              <a:lnSpc>
                <a:spcPct val="100000"/>
              </a:lnSpc>
              <a:spcAft>
                <a:spcPts val="600"/>
              </a:spcAft>
            </a:pPr>
            <a:r>
              <a:rPr lang="en-US" sz="2400" dirty="0">
                <a:latin typeface="Arial" panose="020B0604020202020204" pitchFamily="34" charset="0"/>
                <a:ea typeface="+mn-ea"/>
                <a:cs typeface="Arial" panose="020B0604020202020204" pitchFamily="34" charset="0"/>
              </a:rPr>
              <a:t>Understand and</a:t>
            </a:r>
            <a:br>
              <a:rPr lang="en-US" sz="2400" dirty="0">
                <a:latin typeface="Arial" panose="020B0604020202020204" pitchFamily="34" charset="0"/>
                <a:ea typeface="+mn-ea"/>
                <a:cs typeface="Arial" panose="020B0604020202020204" pitchFamily="34" charset="0"/>
              </a:rPr>
            </a:br>
            <a:r>
              <a:rPr lang="en-US" sz="2400" dirty="0">
                <a:latin typeface="Arial" panose="020B0604020202020204" pitchFamily="34" charset="0"/>
                <a:ea typeface="+mn-ea"/>
                <a:cs typeface="Arial" panose="020B0604020202020204" pitchFamily="34" charset="0"/>
              </a:rPr>
              <a:t>recognize patterns</a:t>
            </a:r>
          </a:p>
        </p:txBody>
      </p:sp>
      <p:sp>
        <p:nvSpPr>
          <p:cNvPr id="6" name="Rectangle 5"/>
          <p:cNvSpPr/>
          <p:nvPr/>
        </p:nvSpPr>
        <p:spPr>
          <a:xfrm rot="21298872">
            <a:off x="783771" y="3054997"/>
            <a:ext cx="4049486" cy="769441"/>
          </a:xfrm>
          <a:prstGeom prst="rect">
            <a:avLst/>
          </a:prstGeom>
        </p:spPr>
        <p:txBody>
          <a:bodyPr wrap="square">
            <a:spAutoFit/>
          </a:bodyPr>
          <a:lstStyle/>
          <a:p>
            <a:pPr algn="ctr"/>
            <a:r>
              <a:rPr lang="en-US" sz="44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Patterning</a:t>
            </a:r>
            <a:endParaRPr lang="en-CA" sz="44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A3028056-B365-448A-8447-799F22150FE9}"/>
              </a:ext>
            </a:extLst>
          </p:cNvPr>
          <p:cNvSpPr/>
          <p:nvPr/>
        </p:nvSpPr>
        <p:spPr>
          <a:xfrm>
            <a:off x="11220655" y="5646787"/>
            <a:ext cx="434734" cy="338554"/>
          </a:xfrm>
          <a:prstGeom prst="rect">
            <a:avLst/>
          </a:prstGeom>
        </p:spPr>
        <p:txBody>
          <a:bodyPr wrap="none">
            <a:spAutoFit/>
          </a:bodyPr>
          <a:lstStyle/>
          <a:p>
            <a:r>
              <a:rPr lang="en-US" sz="1600" b="1" dirty="0">
                <a:solidFill>
                  <a:schemeClr val="bg1"/>
                </a:solidFill>
                <a:latin typeface="+mj-lt"/>
              </a:rPr>
              <a:t>23</a:t>
            </a:r>
          </a:p>
        </p:txBody>
      </p:sp>
      <p:pic>
        <p:nvPicPr>
          <p:cNvPr id="5" name="Picture 4">
            <a:extLst>
              <a:ext uri="{FF2B5EF4-FFF2-40B4-BE49-F238E27FC236}">
                <a16:creationId xmlns:a16="http://schemas.microsoft.com/office/drawing/2014/main" id="{BEC92143-FD59-40A0-AE62-95B00A9F9188}"/>
              </a:ext>
            </a:extLst>
          </p:cNvPr>
          <p:cNvPicPr>
            <a:picLocks noChangeAspect="1"/>
          </p:cNvPicPr>
          <p:nvPr/>
        </p:nvPicPr>
        <p:blipFill>
          <a:blip r:embed="rId4"/>
          <a:stretch>
            <a:fillRect/>
          </a:stretch>
        </p:blipFill>
        <p:spPr>
          <a:xfrm>
            <a:off x="9079346" y="245207"/>
            <a:ext cx="3112654" cy="150126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75844898"/>
      </p:ext>
    </p:extLst>
  </p:cSld>
  <p:clrMapOvr>
    <a:masterClrMapping/>
  </p:clrMapOvr>
  <mc:AlternateContent xmlns:mc="http://schemas.openxmlformats.org/markup-compatibility/2006" xmlns:p14="http://schemas.microsoft.com/office/powerpoint/2010/main">
    <mc:Choice Requires="p14">
      <p:transition spd="slow" p14:dur="2000" advTm="6758"/>
    </mc:Choice>
    <mc:Fallback xmlns="">
      <p:transition spd="slow" advTm="6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24</a:t>
            </a:fld>
            <a:endParaRPr lang="en-US" noProof="0" dirty="0"/>
          </a:p>
        </p:txBody>
      </p:sp>
      <p:sp>
        <p:nvSpPr>
          <p:cNvPr id="5" name="Content Placeholder 4"/>
          <p:cNvSpPr>
            <a:spLocks noGrp="1"/>
          </p:cNvSpPr>
          <p:nvPr>
            <p:ph idx="1"/>
          </p:nvPr>
        </p:nvSpPr>
        <p:spPr>
          <a:xfrm>
            <a:off x="2449704" y="1942690"/>
            <a:ext cx="8070709" cy="3372335"/>
          </a:xfrm>
        </p:spPr>
        <p:txBody>
          <a:bodyPr>
            <a:normAutofit/>
          </a:bodyPr>
          <a:lstStyle/>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Explore, recognize, describe, and create patterns using a variety of materials in different contexts.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Identify, create, reproduce, and extend repeating patterns through investigation</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Identify and describe informally the repeating nature of patterns  (e.g., patterns in nature, clothing, floor tiles, literature, schedules)</a:t>
            </a:r>
          </a:p>
          <a:p>
            <a:pPr>
              <a:lnSpc>
                <a:spcPct val="110000"/>
              </a:lnSpc>
              <a:spcBef>
                <a:spcPts val="600"/>
              </a:spcBef>
              <a:spcAft>
                <a:spcPts val="600"/>
              </a:spcAft>
            </a:pPr>
            <a:r>
              <a:rPr lang="en-US" sz="2000" dirty="0">
                <a:latin typeface="Arial" panose="020B0604020202020204" pitchFamily="34" charset="0"/>
                <a:cs typeface="Arial" panose="020B0604020202020204" pitchFamily="34" charset="0"/>
              </a:rPr>
              <a:t>Use verbal expressions (e.g., “goes before”, “goes after”, “morning, noon, night”, “the four seasons”) </a:t>
            </a:r>
          </a:p>
          <a:p>
            <a:pPr>
              <a:lnSpc>
                <a:spcPct val="110000"/>
              </a:lnSpc>
              <a:spcBef>
                <a:spcPts val="600"/>
              </a:spcBef>
              <a:spcAft>
                <a:spcPts val="600"/>
              </a:spcAft>
            </a:pPr>
            <a:endParaRPr lang="en-CA" dirty="0"/>
          </a:p>
        </p:txBody>
      </p:sp>
      <p:sp>
        <p:nvSpPr>
          <p:cNvPr id="6" name="Title 3"/>
          <p:cNvSpPr>
            <a:spLocks noGrp="1"/>
          </p:cNvSpPr>
          <p:nvPr>
            <p:ph type="title"/>
          </p:nvPr>
        </p:nvSpPr>
        <p:spPr>
          <a:xfrm rot="21180000">
            <a:off x="191745" y="331197"/>
            <a:ext cx="4515917" cy="1206763"/>
          </a:xfrm>
        </p:spPr>
        <p:txBody>
          <a:bodyPr>
            <a:normAutofit/>
          </a:bodyPr>
          <a:lstStyle/>
          <a:p>
            <a:r>
              <a:rPr lang="en-CA" sz="2400" dirty="0"/>
              <a:t>By the end of Early Learning Kindergarten, children will;</a:t>
            </a:r>
          </a:p>
        </p:txBody>
      </p:sp>
      <p:pic>
        <p:nvPicPr>
          <p:cNvPr id="8" name="Picture 7">
            <a:extLst>
              <a:ext uri="{FF2B5EF4-FFF2-40B4-BE49-F238E27FC236}">
                <a16:creationId xmlns:a16="http://schemas.microsoft.com/office/drawing/2014/main" id="{D5839BDE-49F4-4B3E-93CC-CDD18A11ED0E}"/>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1750519"/>
      </p:ext>
    </p:extLst>
  </p:cSld>
  <p:clrMapOvr>
    <a:masterClrMapping/>
  </p:clrMapOvr>
  <mc:AlternateContent xmlns:mc="http://schemas.openxmlformats.org/markup-compatibility/2006" xmlns:p14="http://schemas.microsoft.com/office/powerpoint/2010/main">
    <mc:Choice Requires="p14">
      <p:transition spd="slow" p14:dur="2000" advTm="43790"/>
    </mc:Choice>
    <mc:Fallback xmlns="">
      <p:transition spd="slow" advTm="4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25</a:t>
            </a:fld>
            <a:endParaRPr lang="en-US" noProof="0" dirty="0"/>
          </a:p>
        </p:txBody>
      </p:sp>
      <p:sp>
        <p:nvSpPr>
          <p:cNvPr id="4" name="Text Placeholder 3"/>
          <p:cNvSpPr>
            <a:spLocks noGrp="1"/>
          </p:cNvSpPr>
          <p:nvPr>
            <p:ph type="body" sz="half" idx="2"/>
          </p:nvPr>
        </p:nvSpPr>
        <p:spPr>
          <a:xfrm rot="327053">
            <a:off x="462209" y="2466805"/>
            <a:ext cx="3055579" cy="3341446"/>
          </a:xfrm>
          <a:ln w="76200">
            <a:solidFill>
              <a:srgbClr val="009999"/>
            </a:solidFill>
          </a:ln>
        </p:spPr>
        <p:txBody>
          <a:bodyPr/>
          <a:lstStyle/>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Identify and reproduce simple patterns.</a:t>
            </a:r>
          </a:p>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Create and extend simple patterns.</a:t>
            </a:r>
          </a:p>
          <a:p>
            <a:pPr marL="342900" indent="-34290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Make predictions</a:t>
            </a:r>
          </a:p>
        </p:txBody>
      </p:sp>
      <p:sp>
        <p:nvSpPr>
          <p:cNvPr id="6" name="Title 5"/>
          <p:cNvSpPr>
            <a:spLocks noGrp="1"/>
          </p:cNvSpPr>
          <p:nvPr>
            <p:ph type="title"/>
          </p:nvPr>
        </p:nvSpPr>
        <p:spPr/>
        <p:txBody>
          <a:bodyPr/>
          <a:lstStyle/>
          <a:p>
            <a:r>
              <a:rPr lang="en-CA" dirty="0"/>
              <a:t>Activities</a:t>
            </a:r>
          </a:p>
        </p:txBody>
      </p:sp>
      <p:pic>
        <p:nvPicPr>
          <p:cNvPr id="7" name="Picture 6"/>
          <p:cNvPicPr>
            <a:picLocks noChangeAspect="1"/>
          </p:cNvPicPr>
          <p:nvPr/>
        </p:nvPicPr>
        <p:blipFill>
          <a:blip r:embed="rId4"/>
          <a:stretch>
            <a:fillRect/>
          </a:stretch>
        </p:blipFill>
        <p:spPr>
          <a:xfrm rot="21115853">
            <a:off x="4930653" y="703385"/>
            <a:ext cx="6012004" cy="3574146"/>
          </a:xfrm>
          <a:prstGeom prst="rect">
            <a:avLst/>
          </a:prstGeom>
          <a:ln w="76200">
            <a:solidFill>
              <a:srgbClr val="009999"/>
            </a:solidFill>
          </a:ln>
        </p:spPr>
      </p:pic>
      <p:pic>
        <p:nvPicPr>
          <p:cNvPr id="8" name="Picture 7">
            <a:extLst>
              <a:ext uri="{FF2B5EF4-FFF2-40B4-BE49-F238E27FC236}">
                <a16:creationId xmlns:a16="http://schemas.microsoft.com/office/drawing/2014/main" id="{F15DEB6D-42EB-4EB3-9005-89647D7C8158}"/>
              </a:ext>
            </a:extLst>
          </p:cNvPr>
          <p:cNvPicPr>
            <a:picLocks noChangeAspect="1"/>
          </p:cNvPicPr>
          <p:nvPr/>
        </p:nvPicPr>
        <p:blipFill>
          <a:blip r:embed="rId5"/>
          <a:stretch>
            <a:fillRect/>
          </a:stretch>
        </p:blipFill>
        <p:spPr>
          <a:xfrm>
            <a:off x="9079346" y="245207"/>
            <a:ext cx="3112654" cy="15012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6952788"/>
      </p:ext>
    </p:extLst>
  </p:cSld>
  <p:clrMapOvr>
    <a:masterClrMapping/>
  </p:clrMapOvr>
  <mc:AlternateContent xmlns:mc="http://schemas.openxmlformats.org/markup-compatibility/2006" xmlns:p14="http://schemas.microsoft.com/office/powerpoint/2010/main">
    <mc:Choice Requires="p14">
      <p:transition spd="slow" p14:dur="2000" advTm="11276"/>
    </mc:Choice>
    <mc:Fallback xmlns="">
      <p:transition spd="slow" advTm="11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26</a:t>
            </a:fld>
            <a:endParaRPr lang="en-US" noProof="0" dirty="0"/>
          </a:p>
        </p:txBody>
      </p:sp>
      <p:sp>
        <p:nvSpPr>
          <p:cNvPr id="4" name="Title 3"/>
          <p:cNvSpPr>
            <a:spLocks noGrp="1"/>
          </p:cNvSpPr>
          <p:nvPr>
            <p:ph type="title"/>
          </p:nvPr>
        </p:nvSpPr>
        <p:spPr>
          <a:xfrm rot="21180000">
            <a:off x="282150" y="354877"/>
            <a:ext cx="4391191" cy="1221955"/>
          </a:xfrm>
        </p:spPr>
        <p:txBody>
          <a:bodyPr/>
          <a:lstStyle/>
          <a:p>
            <a:r>
              <a:rPr lang="en-CA" dirty="0"/>
              <a:t>More activities</a:t>
            </a:r>
          </a:p>
        </p:txBody>
      </p:sp>
      <p:sp>
        <p:nvSpPr>
          <p:cNvPr id="6" name="Content Placeholder 5"/>
          <p:cNvSpPr>
            <a:spLocks noGrp="1"/>
          </p:cNvSpPr>
          <p:nvPr>
            <p:ph idx="1"/>
          </p:nvPr>
        </p:nvSpPr>
        <p:spPr>
          <a:xfrm>
            <a:off x="2483318" y="1674587"/>
            <a:ext cx="8181474" cy="4937760"/>
          </a:xfrm>
        </p:spPr>
        <p:txBody>
          <a:bodyPr>
            <a:noAutofit/>
          </a:bodyPr>
          <a:lstStyle/>
          <a:p>
            <a:pPr marL="0" indent="0">
              <a:lnSpc>
                <a:spcPct val="100000"/>
              </a:lnSpc>
              <a:spcBef>
                <a:spcPts val="0"/>
              </a:spcBef>
              <a:spcAft>
                <a:spcPts val="600"/>
              </a:spcAft>
              <a:buNone/>
            </a:pPr>
            <a:r>
              <a:rPr lang="en-US" sz="1900" b="1" dirty="0">
                <a:latin typeface="Arial" panose="020B0604020202020204" pitchFamily="34" charset="0"/>
                <a:cs typeface="Arial" panose="020B0604020202020204" pitchFamily="34" charset="0"/>
              </a:rPr>
              <a:t>Stages of learning patterns; </a:t>
            </a:r>
          </a:p>
          <a:p>
            <a:pPr lvl="1">
              <a:lnSpc>
                <a:spcPct val="100000"/>
              </a:lnSpc>
              <a:spcBef>
                <a:spcPts val="0"/>
              </a:spcBef>
              <a:spcAft>
                <a:spcPts val="600"/>
              </a:spcAft>
              <a:buFontTx/>
              <a:buAutoNum type="arabicPeriod"/>
            </a:pPr>
            <a:r>
              <a:rPr lang="en-US" sz="1900" dirty="0">
                <a:latin typeface="Arial" panose="020B0604020202020204" pitchFamily="34" charset="0"/>
                <a:cs typeface="Arial" panose="020B0604020202020204" pitchFamily="34" charset="0"/>
              </a:rPr>
              <a:t>Children recognize and identify patterns.  Help children say the pattern (red-blue-red-blue).  Talk about the pattern rule. </a:t>
            </a:r>
          </a:p>
          <a:p>
            <a:pPr lvl="1">
              <a:lnSpc>
                <a:spcPct val="100000"/>
              </a:lnSpc>
              <a:spcBef>
                <a:spcPts val="0"/>
              </a:spcBef>
              <a:spcAft>
                <a:spcPts val="600"/>
              </a:spcAft>
              <a:buFontTx/>
              <a:buAutoNum type="arabicPeriod"/>
            </a:pPr>
            <a:r>
              <a:rPr lang="en-US" sz="1900" dirty="0">
                <a:latin typeface="Arial" panose="020B0604020202020204" pitchFamily="34" charset="0"/>
                <a:cs typeface="Arial" panose="020B0604020202020204" pitchFamily="34" charset="0"/>
              </a:rPr>
              <a:t>After children can identify the pattern rule, they will be able to reproduce (copy) a pattern. You make a pattern; they make the same pattern or match the pattern.</a:t>
            </a:r>
          </a:p>
          <a:p>
            <a:pPr lvl="1">
              <a:lnSpc>
                <a:spcPct val="100000"/>
              </a:lnSpc>
              <a:spcBef>
                <a:spcPts val="0"/>
              </a:spcBef>
              <a:spcAft>
                <a:spcPts val="600"/>
              </a:spcAft>
              <a:buFontTx/>
              <a:buAutoNum type="arabicPeriod"/>
            </a:pPr>
            <a:r>
              <a:rPr lang="en-US" sz="1900" dirty="0">
                <a:latin typeface="Arial" panose="020B0604020202020204" pitchFamily="34" charset="0"/>
                <a:cs typeface="Arial" panose="020B0604020202020204" pitchFamily="34" charset="0"/>
              </a:rPr>
              <a:t>Extending the pattern.  Children should be able to continue the pattern by saying what comes next (predicting).</a:t>
            </a:r>
          </a:p>
          <a:p>
            <a:pPr lvl="1">
              <a:lnSpc>
                <a:spcPct val="100000"/>
              </a:lnSpc>
              <a:spcBef>
                <a:spcPts val="0"/>
              </a:spcBef>
              <a:spcAft>
                <a:spcPts val="1200"/>
              </a:spcAft>
              <a:buFontTx/>
              <a:buAutoNum type="arabicPeriod"/>
            </a:pPr>
            <a:r>
              <a:rPr lang="en-US" sz="1900" dirty="0">
                <a:latin typeface="Arial" panose="020B0604020202020204" pitchFamily="34" charset="0"/>
                <a:cs typeface="Arial" panose="020B0604020202020204" pitchFamily="34" charset="0"/>
              </a:rPr>
              <a:t>Children can create their own simple pattern and say the pattern rule.</a:t>
            </a:r>
          </a:p>
          <a:p>
            <a:pPr marL="0" indent="0" algn="ctr" defTabSz="344488">
              <a:lnSpc>
                <a:spcPct val="100000"/>
              </a:lnSpc>
              <a:spcBef>
                <a:spcPts val="0"/>
              </a:spcBef>
              <a:spcAft>
                <a:spcPts val="1200"/>
              </a:spcAft>
              <a:buNone/>
            </a:pPr>
            <a:r>
              <a:rPr lang="en-US" sz="1900" dirty="0">
                <a:latin typeface="Arial" panose="020B0604020202020204" pitchFamily="34" charset="0"/>
                <a:cs typeface="Arial" panose="020B0604020202020204" pitchFamily="34" charset="0"/>
              </a:rPr>
              <a:t>*All stages progress from simple to complex and need lots of practice.</a:t>
            </a:r>
          </a:p>
          <a:p>
            <a:pPr lvl="0" fontAlgn="base">
              <a:lnSpc>
                <a:spcPct val="100000"/>
              </a:lnSpc>
              <a:spcBef>
                <a:spcPts val="0"/>
              </a:spcBef>
              <a:spcAft>
                <a:spcPts val="600"/>
              </a:spcAft>
              <a:buNone/>
              <a:defRPr/>
            </a:pPr>
            <a:r>
              <a:rPr lang="en-US" sz="1900" dirty="0">
                <a:latin typeface="Arial" panose="020B0604020202020204" pitchFamily="34" charset="0"/>
                <a:cs typeface="Arial" panose="020B0604020202020204" pitchFamily="34" charset="0"/>
              </a:rPr>
              <a:t>	Use anything to make patterns (e.g., buttons, pom-poms, shapes, clothes pins, straws, toothpicks, stringing beads, toys, bottle tops, buttons, toothpicks) and actions (e.g., physical actions such as clapping, jumping, tapping).</a:t>
            </a:r>
          </a:p>
          <a:p>
            <a:pPr>
              <a:lnSpc>
                <a:spcPct val="120000"/>
              </a:lnSpc>
              <a:spcBef>
                <a:spcPts val="600"/>
              </a:spcBef>
              <a:spcAft>
                <a:spcPts val="600"/>
              </a:spcAft>
            </a:pPr>
            <a:endParaRPr lang="en-CA" sz="1900" dirty="0"/>
          </a:p>
        </p:txBody>
      </p:sp>
      <p:pic>
        <p:nvPicPr>
          <p:cNvPr id="8" name="Picture 7">
            <a:extLst>
              <a:ext uri="{FF2B5EF4-FFF2-40B4-BE49-F238E27FC236}">
                <a16:creationId xmlns:a16="http://schemas.microsoft.com/office/drawing/2014/main" id="{C08B585D-F1B3-4DCD-8766-A08ADF6C0E90}"/>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68445751"/>
      </p:ext>
    </p:extLst>
  </p:cSld>
  <p:clrMapOvr>
    <a:masterClrMapping/>
  </p:clrMapOvr>
  <mc:AlternateContent xmlns:mc="http://schemas.openxmlformats.org/markup-compatibility/2006" xmlns:p14="http://schemas.microsoft.com/office/powerpoint/2010/main">
    <mc:Choice Requires="p14">
      <p:transition spd="slow" p14:dur="2000" advTm="63036"/>
    </mc:Choice>
    <mc:Fallback xmlns="">
      <p:transition spd="slow" advTm="6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27</a:t>
            </a:fld>
            <a:endParaRPr lang="en-US" noProof="0" dirty="0"/>
          </a:p>
        </p:txBody>
      </p:sp>
      <p:pic>
        <p:nvPicPr>
          <p:cNvPr id="7" name="Picture 6"/>
          <p:cNvPicPr>
            <a:picLocks noChangeAspect="1"/>
          </p:cNvPicPr>
          <p:nvPr/>
        </p:nvPicPr>
        <p:blipFill rotWithShape="1">
          <a:blip r:embed="rId4"/>
          <a:srcRect r="83264"/>
          <a:stretch/>
        </p:blipFill>
        <p:spPr>
          <a:xfrm>
            <a:off x="1817565" y="2125663"/>
            <a:ext cx="1800000" cy="1758207"/>
          </a:xfrm>
          <a:prstGeom prst="rect">
            <a:avLst/>
          </a:prstGeom>
        </p:spPr>
      </p:pic>
      <p:pic>
        <p:nvPicPr>
          <p:cNvPr id="8" name="Picture 7"/>
          <p:cNvPicPr>
            <a:picLocks noChangeAspect="1"/>
          </p:cNvPicPr>
          <p:nvPr/>
        </p:nvPicPr>
        <p:blipFill rotWithShape="1">
          <a:blip r:embed="rId5"/>
          <a:srcRect r="82805"/>
          <a:stretch/>
        </p:blipFill>
        <p:spPr>
          <a:xfrm>
            <a:off x="3086685" y="4485449"/>
            <a:ext cx="1800000" cy="1722829"/>
          </a:xfrm>
          <a:prstGeom prst="rect">
            <a:avLst/>
          </a:prstGeom>
        </p:spPr>
      </p:pic>
      <p:sp>
        <p:nvSpPr>
          <p:cNvPr id="2" name="TextBox 1"/>
          <p:cNvSpPr txBox="1"/>
          <p:nvPr/>
        </p:nvSpPr>
        <p:spPr>
          <a:xfrm>
            <a:off x="4134420" y="2485519"/>
            <a:ext cx="6471138"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A Pair of Socks, </a:t>
            </a:r>
          </a:p>
          <a:p>
            <a:r>
              <a:rPr lang="en-CA" sz="2400" dirty="0">
                <a:solidFill>
                  <a:schemeClr val="accent4">
                    <a:lumMod val="50000"/>
                  </a:schemeClr>
                </a:solidFill>
                <a:latin typeface="Arial" panose="020B0604020202020204" pitchFamily="34" charset="0"/>
                <a:cs typeface="Arial" panose="020B0604020202020204" pitchFamily="34" charset="0"/>
              </a:rPr>
              <a:t>by Stuart J Murphy, illustrated by Lois </a:t>
            </a:r>
            <a:r>
              <a:rPr lang="en-CA" sz="2400" dirty="0" err="1">
                <a:solidFill>
                  <a:schemeClr val="accent4">
                    <a:lumMod val="50000"/>
                  </a:schemeClr>
                </a:solidFill>
                <a:latin typeface="Arial" panose="020B0604020202020204" pitchFamily="34" charset="0"/>
                <a:cs typeface="Arial" panose="020B0604020202020204" pitchFamily="34" charset="0"/>
              </a:rPr>
              <a:t>Ehlet</a:t>
            </a:r>
            <a:endParaRPr lang="en-CA" sz="2400" dirty="0">
              <a:solidFill>
                <a:schemeClr val="accent4">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200108" y="4743696"/>
            <a:ext cx="6471138"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Mouse Count, </a:t>
            </a:r>
          </a:p>
          <a:p>
            <a:r>
              <a:rPr lang="en-CA" sz="2400" dirty="0">
                <a:solidFill>
                  <a:schemeClr val="accent4">
                    <a:lumMod val="50000"/>
                  </a:schemeClr>
                </a:solidFill>
                <a:latin typeface="Arial" panose="020B0604020202020204" pitchFamily="34" charset="0"/>
                <a:cs typeface="Arial" panose="020B0604020202020204" pitchFamily="34" charset="0"/>
              </a:rPr>
              <a:t>by Ellen Walsh</a:t>
            </a:r>
          </a:p>
        </p:txBody>
      </p:sp>
      <p:sp>
        <p:nvSpPr>
          <p:cNvPr id="9" name="Rectangle 8">
            <a:extLst>
              <a:ext uri="{FF2B5EF4-FFF2-40B4-BE49-F238E27FC236}">
                <a16:creationId xmlns:a16="http://schemas.microsoft.com/office/drawing/2014/main" id="{F63E279B-D409-42C7-BBB2-64CBBE966DEE}"/>
              </a:ext>
            </a:extLst>
          </p:cNvPr>
          <p:cNvSpPr/>
          <p:nvPr/>
        </p:nvSpPr>
        <p:spPr>
          <a:xfrm>
            <a:off x="962527" y="737190"/>
            <a:ext cx="9182501" cy="461665"/>
          </a:xfrm>
          <a:prstGeom prst="rect">
            <a:avLst/>
          </a:prstGeom>
        </p:spPr>
        <p:txBody>
          <a:bodyPr wrap="square">
            <a:spAutoFit/>
          </a:bodyPr>
          <a:lstStyle/>
          <a:p>
            <a:pPr lvl="0" defTabSz="457200">
              <a:spcBef>
                <a:spcPct val="20000"/>
              </a:spcBef>
            </a:pPr>
            <a:r>
              <a:rPr lang="en-CA" sz="2400" b="1" dirty="0">
                <a:solidFill>
                  <a:schemeClr val="accent4"/>
                </a:solidFill>
              </a:rPr>
              <a:t>Books related to patterning</a:t>
            </a:r>
          </a:p>
        </p:txBody>
      </p:sp>
      <p:pic>
        <p:nvPicPr>
          <p:cNvPr id="10" name="Picture 9">
            <a:extLst>
              <a:ext uri="{FF2B5EF4-FFF2-40B4-BE49-F238E27FC236}">
                <a16:creationId xmlns:a16="http://schemas.microsoft.com/office/drawing/2014/main" id="{A14B92DB-7BCA-4D4B-AAC5-E1D16767F07E}"/>
              </a:ext>
            </a:extLst>
          </p:cNvPr>
          <p:cNvPicPr>
            <a:picLocks noChangeAspect="1"/>
          </p:cNvPicPr>
          <p:nvPr/>
        </p:nvPicPr>
        <p:blipFill>
          <a:blip r:embed="rId6"/>
          <a:stretch>
            <a:fillRect/>
          </a:stretch>
        </p:blipFill>
        <p:spPr>
          <a:xfrm>
            <a:off x="8794249" y="-6769"/>
            <a:ext cx="2883658" cy="131685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8408877"/>
      </p:ext>
    </p:extLst>
  </p:cSld>
  <p:clrMapOvr>
    <a:masterClrMapping/>
  </p:clrMapOvr>
  <mc:AlternateContent xmlns:mc="http://schemas.openxmlformats.org/markup-compatibility/2006" xmlns:p14="http://schemas.microsoft.com/office/powerpoint/2010/main">
    <mc:Choice Requires="p14">
      <p:transition spd="slow" p14:dur="2000" advTm="6218"/>
    </mc:Choice>
    <mc:Fallback xmlns="">
      <p:transition spd="slow" advTm="6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rot="840000">
            <a:off x="7403011" y="2747358"/>
            <a:ext cx="4418398" cy="1824542"/>
          </a:xfrm>
        </p:spPr>
        <p:txBody>
          <a:bodyPr>
            <a:normAutofit/>
          </a:bodyPr>
          <a:lstStyle/>
          <a:p>
            <a:pPr lvl="0" algn="ctr" fontAlgn="base">
              <a:lnSpc>
                <a:spcPct val="100000"/>
              </a:lnSpc>
              <a:spcAft>
                <a:spcPts val="600"/>
              </a:spcAft>
            </a:pPr>
            <a:r>
              <a:rPr lang="en-US" sz="2400" dirty="0">
                <a:latin typeface="Arial" panose="020B0604020202020204" pitchFamily="34" charset="0"/>
                <a:ea typeface="+mn-ea"/>
                <a:cs typeface="Arial" panose="020B0604020202020204" pitchFamily="34" charset="0"/>
              </a:rPr>
              <a:t>Ability to collect,</a:t>
            </a:r>
            <a:br>
              <a:rPr lang="en-US" sz="2400" dirty="0">
                <a:latin typeface="Arial" panose="020B0604020202020204" pitchFamily="34" charset="0"/>
                <a:ea typeface="+mn-ea"/>
                <a:cs typeface="Arial" panose="020B0604020202020204" pitchFamily="34" charset="0"/>
              </a:rPr>
            </a:br>
            <a:r>
              <a:rPr lang="en-US" sz="2400" dirty="0">
                <a:latin typeface="Arial" panose="020B0604020202020204" pitchFamily="34" charset="0"/>
                <a:ea typeface="+mn-ea"/>
                <a:cs typeface="Arial" panose="020B0604020202020204" pitchFamily="34" charset="0"/>
              </a:rPr>
              <a:t>organize and interpret</a:t>
            </a:r>
            <a:br>
              <a:rPr lang="en-US" sz="2400" dirty="0">
                <a:latin typeface="Arial" panose="020B0604020202020204" pitchFamily="34" charset="0"/>
                <a:ea typeface="+mn-ea"/>
                <a:cs typeface="Arial" panose="020B0604020202020204" pitchFamily="34" charset="0"/>
              </a:rPr>
            </a:br>
            <a:r>
              <a:rPr lang="en-US" sz="2400" dirty="0">
                <a:latin typeface="Arial" panose="020B0604020202020204" pitchFamily="34" charset="0"/>
                <a:ea typeface="+mn-ea"/>
                <a:cs typeface="Arial" panose="020B0604020202020204" pitchFamily="34" charset="0"/>
              </a:rPr>
              <a:t>information</a:t>
            </a:r>
            <a:endParaRPr lang="en-CA" sz="2400" dirty="0">
              <a:latin typeface="Arial" panose="020B0604020202020204" pitchFamily="34" charset="0"/>
              <a:ea typeface="+mn-ea"/>
              <a:cs typeface="Arial" panose="020B0604020202020204" pitchFamily="34" charset="0"/>
            </a:endParaRPr>
          </a:p>
        </p:txBody>
      </p:sp>
      <p:sp>
        <p:nvSpPr>
          <p:cNvPr id="6" name="Rectangle 5"/>
          <p:cNvSpPr/>
          <p:nvPr/>
        </p:nvSpPr>
        <p:spPr>
          <a:xfrm rot="21003203">
            <a:off x="-485874" y="2767146"/>
            <a:ext cx="6272362" cy="1938992"/>
          </a:xfrm>
          <a:prstGeom prst="rect">
            <a:avLst/>
          </a:prstGeom>
        </p:spPr>
        <p:txBody>
          <a:bodyPr wrap="square">
            <a:spAutoFit/>
          </a:bodyPr>
          <a:lstStyle/>
          <a:p>
            <a:pPr algn="ctr"/>
            <a:r>
              <a:rPr lang="en-US" sz="40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Data Management </a:t>
            </a:r>
          </a:p>
          <a:p>
            <a:pPr algn="ctr"/>
            <a:r>
              <a:rPr lang="en-US" sz="40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and </a:t>
            </a:r>
          </a:p>
          <a:p>
            <a:pPr algn="ctr"/>
            <a:r>
              <a:rPr lang="en-US" sz="40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rPr>
              <a:t>Probability</a:t>
            </a:r>
            <a:endParaRPr lang="en-CA" sz="4000" b="1" kern="10" dirty="0">
              <a:ln w="9525">
                <a:noFill/>
                <a:round/>
                <a:headEnd/>
                <a:tailEnd/>
              </a:ln>
              <a:solidFill>
                <a:schemeClr val="bg1"/>
              </a:solidFill>
              <a:effectLst>
                <a:outerShdw dist="35921" dir="2700000" algn="ctr" rotWithShape="0">
                  <a:srgbClr val="C0C0C0">
                    <a:alpha val="80000"/>
                  </a:srgbClr>
                </a:outerShdw>
              </a:effectLst>
              <a:latin typeface="Arial" panose="020B0604020202020204" pitchFamily="34" charset="0"/>
              <a:ea typeface="+mj-ea"/>
              <a:cs typeface="Arial" panose="020B0604020202020204" pitchFamily="34" charset="0"/>
            </a:endParaRPr>
          </a:p>
        </p:txBody>
      </p:sp>
      <p:sp>
        <p:nvSpPr>
          <p:cNvPr id="5" name="Slide Number Placeholder 3">
            <a:extLst>
              <a:ext uri="{FF2B5EF4-FFF2-40B4-BE49-F238E27FC236}">
                <a16:creationId xmlns:a16="http://schemas.microsoft.com/office/drawing/2014/main" id="{B2E77D93-BA2C-4027-98A3-A5D6DBAB1933}"/>
              </a:ext>
            </a:extLst>
          </p:cNvPr>
          <p:cNvSpPr txBox="1">
            <a:spLocks/>
          </p:cNvSpPr>
          <p:nvPr/>
        </p:nvSpPr>
        <p:spPr>
          <a:xfrm>
            <a:off x="11077115" y="5647440"/>
            <a:ext cx="642257"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8C0CDE5-970C-4CC4-BF43-0DA127E73E82}" type="slidenum">
              <a:rPr lang="en-US" sz="1600" b="1">
                <a:solidFill>
                  <a:schemeClr val="bg1"/>
                </a:solidFill>
                <a:latin typeface="+mj-lt"/>
              </a:rPr>
              <a:pPr algn="ctr"/>
              <a:t>28</a:t>
            </a:fld>
            <a:endParaRPr lang="en-US" sz="1600" b="1" dirty="0">
              <a:solidFill>
                <a:schemeClr val="bg1"/>
              </a:solidFill>
              <a:latin typeface="+mj-lt"/>
            </a:endParaRPr>
          </a:p>
        </p:txBody>
      </p:sp>
      <p:pic>
        <p:nvPicPr>
          <p:cNvPr id="7" name="Picture 6">
            <a:extLst>
              <a:ext uri="{FF2B5EF4-FFF2-40B4-BE49-F238E27FC236}">
                <a16:creationId xmlns:a16="http://schemas.microsoft.com/office/drawing/2014/main" id="{CDD8132C-D642-4373-AEDA-3B8F99E3933C}"/>
              </a:ext>
            </a:extLst>
          </p:cNvPr>
          <p:cNvPicPr>
            <a:picLocks noChangeAspect="1"/>
          </p:cNvPicPr>
          <p:nvPr/>
        </p:nvPicPr>
        <p:blipFill>
          <a:blip r:embed="rId4"/>
          <a:stretch>
            <a:fillRect/>
          </a:stretch>
        </p:blipFill>
        <p:spPr>
          <a:xfrm>
            <a:off x="9079346" y="245207"/>
            <a:ext cx="3112654" cy="150126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33051750"/>
      </p:ext>
    </p:extLst>
  </p:cSld>
  <p:clrMapOvr>
    <a:masterClrMapping/>
  </p:clrMapOvr>
  <mc:AlternateContent xmlns:mc="http://schemas.openxmlformats.org/markup-compatibility/2006" xmlns:p14="http://schemas.microsoft.com/office/powerpoint/2010/main">
    <mc:Choice Requires="p14">
      <p:transition spd="slow" p14:dur="2000" advTm="11792"/>
    </mc:Choice>
    <mc:Fallback xmlns="">
      <p:transition spd="slow" advTm="1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29</a:t>
            </a:fld>
            <a:endParaRPr lang="en-US" noProof="0" dirty="0"/>
          </a:p>
        </p:txBody>
      </p:sp>
      <p:sp>
        <p:nvSpPr>
          <p:cNvPr id="6" name="Rectangle 5"/>
          <p:cNvSpPr/>
          <p:nvPr/>
        </p:nvSpPr>
        <p:spPr>
          <a:xfrm>
            <a:off x="2454442" y="1929340"/>
            <a:ext cx="8171848" cy="4016484"/>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solidFill>
                  <a:schemeClr val="accent4">
                    <a:lumMod val="50000"/>
                  </a:schemeClr>
                </a:solidFill>
                <a:latin typeface="Arial" panose="020B0604020202020204" pitchFamily="34" charset="0"/>
                <a:cs typeface="Arial" panose="020B0604020202020204" pitchFamily="34" charset="0"/>
              </a:rPr>
              <a:t>Sort, classify, and display a variety of concrete objects, collect data, begin to read and describe displays of data, and begin to explore the concept of probability in everyday contexts</a:t>
            </a:r>
          </a:p>
          <a:p>
            <a:pPr marL="342900" indent="-342900">
              <a:spcAft>
                <a:spcPts val="600"/>
              </a:spcAft>
              <a:buFont typeface="Arial" panose="020B0604020202020204" pitchFamily="34" charset="0"/>
              <a:buChar char="•"/>
            </a:pPr>
            <a:r>
              <a:rPr lang="en-US" sz="2400" dirty="0">
                <a:solidFill>
                  <a:schemeClr val="accent4">
                    <a:lumMod val="50000"/>
                  </a:schemeClr>
                </a:solidFill>
                <a:latin typeface="Arial" panose="020B0604020202020204" pitchFamily="34" charset="0"/>
                <a:cs typeface="Arial" panose="020B0604020202020204" pitchFamily="34" charset="0"/>
              </a:rPr>
              <a:t>Sort, classify, and compare objects and describe their attributes </a:t>
            </a:r>
          </a:p>
          <a:p>
            <a:pPr marL="342900" indent="-342900">
              <a:spcAft>
                <a:spcPts val="600"/>
              </a:spcAft>
              <a:buFont typeface="Arial" panose="020B0604020202020204" pitchFamily="34" charset="0"/>
              <a:buChar char="•"/>
            </a:pPr>
            <a:r>
              <a:rPr lang="en-US" sz="2400" dirty="0">
                <a:solidFill>
                  <a:schemeClr val="accent4">
                    <a:lumMod val="50000"/>
                  </a:schemeClr>
                </a:solidFill>
                <a:latin typeface="Arial" panose="020B0604020202020204" pitchFamily="34" charset="0"/>
                <a:cs typeface="Arial" panose="020B0604020202020204" pitchFamily="34" charset="0"/>
              </a:rPr>
              <a:t>Collect objects and data and make representations of their observations  using concrete graphs </a:t>
            </a:r>
          </a:p>
          <a:p>
            <a:pPr marL="342900" indent="-342900">
              <a:spcAft>
                <a:spcPts val="600"/>
              </a:spcAft>
              <a:buFont typeface="Arial" panose="020B0604020202020204" pitchFamily="34" charset="0"/>
              <a:buChar char="•"/>
            </a:pPr>
            <a:r>
              <a:rPr lang="en-US" sz="2400" dirty="0">
                <a:solidFill>
                  <a:schemeClr val="accent4">
                    <a:lumMod val="50000"/>
                  </a:schemeClr>
                </a:solidFill>
                <a:latin typeface="Arial" panose="020B0604020202020204" pitchFamily="34" charset="0"/>
                <a:cs typeface="Arial" panose="020B0604020202020204" pitchFamily="34" charset="0"/>
              </a:rPr>
              <a:t>Use mathematical language in informal discussions to describe probability </a:t>
            </a:r>
            <a:endParaRPr lang="en-US" sz="2400" b="1" dirty="0">
              <a:solidFill>
                <a:schemeClr val="accent4">
                  <a:lumMod val="50000"/>
                </a:schemeClr>
              </a:solidFill>
              <a:latin typeface="Arial" panose="020B0604020202020204" pitchFamily="34" charset="0"/>
              <a:cs typeface="Arial" panose="020B0604020202020204" pitchFamily="34" charset="0"/>
            </a:endParaRPr>
          </a:p>
        </p:txBody>
      </p:sp>
      <p:sp>
        <p:nvSpPr>
          <p:cNvPr id="7" name="Title 3"/>
          <p:cNvSpPr>
            <a:spLocks noGrp="1"/>
          </p:cNvSpPr>
          <p:nvPr>
            <p:ph type="title"/>
          </p:nvPr>
        </p:nvSpPr>
        <p:spPr>
          <a:xfrm rot="21180000">
            <a:off x="172110" y="331332"/>
            <a:ext cx="4564663" cy="1169325"/>
          </a:xfrm>
        </p:spPr>
        <p:txBody>
          <a:bodyPr>
            <a:normAutofit/>
          </a:bodyPr>
          <a:lstStyle/>
          <a:p>
            <a:r>
              <a:rPr lang="en-CA" sz="2400" dirty="0"/>
              <a:t>By the end of Early Learning Kindergarten, children will;</a:t>
            </a:r>
          </a:p>
        </p:txBody>
      </p:sp>
      <p:pic>
        <p:nvPicPr>
          <p:cNvPr id="9" name="Picture 8">
            <a:extLst>
              <a:ext uri="{FF2B5EF4-FFF2-40B4-BE49-F238E27FC236}">
                <a16:creationId xmlns:a16="http://schemas.microsoft.com/office/drawing/2014/main" id="{F021B93B-6BB2-4905-B1B0-C68253FCB505}"/>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3051915"/>
      </p:ext>
    </p:extLst>
  </p:cSld>
  <p:clrMapOvr>
    <a:masterClrMapping/>
  </p:clrMapOvr>
  <mc:AlternateContent xmlns:mc="http://schemas.openxmlformats.org/markup-compatibility/2006" xmlns:p14="http://schemas.microsoft.com/office/powerpoint/2010/main">
    <mc:Choice Requires="p14">
      <p:transition spd="slow" p14:dur="2000" advTm="40190"/>
    </mc:Choice>
    <mc:Fallback xmlns="">
      <p:transition spd="slow" advTm="40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195BEB-A072-45D8-848D-E8CA744F9022}"/>
              </a:ext>
            </a:extLst>
          </p:cNvPr>
          <p:cNvSpPr>
            <a:spLocks noGrp="1"/>
          </p:cNvSpPr>
          <p:nvPr>
            <p:ph type="title"/>
          </p:nvPr>
        </p:nvSpPr>
        <p:spPr>
          <a:xfrm rot="21212449">
            <a:off x="380182" y="1002516"/>
            <a:ext cx="3933620" cy="917280"/>
          </a:xfrm>
        </p:spPr>
        <p:txBody>
          <a:bodyPr>
            <a:noAutofit/>
          </a:bodyPr>
          <a:lstStyle/>
          <a:p>
            <a:pPr algn="ctr"/>
            <a:r>
              <a:rPr lang="en-US" sz="3200" dirty="0"/>
              <a:t>Why is math so important?</a:t>
            </a:r>
          </a:p>
        </p:txBody>
      </p:sp>
      <p:sp>
        <p:nvSpPr>
          <p:cNvPr id="2" name="Text Placeholder 1">
            <a:extLst>
              <a:ext uri="{FF2B5EF4-FFF2-40B4-BE49-F238E27FC236}">
                <a16:creationId xmlns:a16="http://schemas.microsoft.com/office/drawing/2014/main" id="{6587D558-5792-4FF7-9111-65F4C874C61B}"/>
              </a:ext>
            </a:extLst>
          </p:cNvPr>
          <p:cNvSpPr>
            <a:spLocks noGrp="1"/>
          </p:cNvSpPr>
          <p:nvPr>
            <p:ph type="body" idx="1"/>
          </p:nvPr>
        </p:nvSpPr>
        <p:spPr>
          <a:xfrm>
            <a:off x="649669" y="2776216"/>
            <a:ext cx="4348497" cy="1117118"/>
          </a:xfrm>
          <a:gradFill>
            <a:gsLst>
              <a:gs pos="0">
                <a:srgbClr val="009999"/>
              </a:gs>
              <a:gs pos="100000">
                <a:srgbClr val="99FFCC"/>
              </a:gs>
            </a:gsLst>
          </a:gradFill>
        </p:spPr>
        <p:txBody>
          <a:bodyPr>
            <a:normAutofit/>
          </a:bodyPr>
          <a:lstStyle/>
          <a:p>
            <a:pPr lvl="0" algn="ctr" fontAlgn="base">
              <a:lnSpc>
                <a:spcPct val="100000"/>
              </a:lnSpc>
              <a:spcBef>
                <a:spcPct val="0"/>
              </a:spcBef>
              <a:spcAft>
                <a:spcPct val="0"/>
              </a:spcAft>
            </a:pPr>
            <a:r>
              <a:rPr lang="en-US" sz="2400" dirty="0">
                <a:solidFill>
                  <a:schemeClr val="tx1">
                    <a:lumMod val="50000"/>
                  </a:schemeClr>
                </a:solidFill>
                <a:latin typeface="Arial" panose="020B0604020202020204" pitchFamily="34" charset="0"/>
                <a:cs typeface="Arial" panose="020B0604020202020204" pitchFamily="34" charset="0"/>
              </a:rPr>
              <a:t>M</a:t>
            </a:r>
            <a:r>
              <a:rPr lang="en-US" sz="2400" dirty="0" smtClean="0">
                <a:solidFill>
                  <a:schemeClr val="tx1">
                    <a:lumMod val="50000"/>
                  </a:schemeClr>
                </a:solidFill>
                <a:latin typeface="Arial" panose="020B0604020202020204" pitchFamily="34" charset="0"/>
                <a:cs typeface="Arial" panose="020B0604020202020204" pitchFamily="34" charset="0"/>
              </a:rPr>
              <a:t>ath </a:t>
            </a:r>
            <a:r>
              <a:rPr lang="en-US" sz="2400" dirty="0">
                <a:solidFill>
                  <a:schemeClr val="tx1">
                    <a:lumMod val="50000"/>
                  </a:schemeClr>
                </a:solidFill>
                <a:latin typeface="Arial" panose="020B0604020202020204" pitchFamily="34" charset="0"/>
                <a:cs typeface="Arial" panose="020B0604020202020204" pitchFamily="34" charset="0"/>
              </a:rPr>
              <a:t>is everywhere…</a:t>
            </a:r>
          </a:p>
        </p:txBody>
      </p:sp>
      <p:sp>
        <p:nvSpPr>
          <p:cNvPr id="6" name="Text Placeholder 5">
            <a:extLst>
              <a:ext uri="{FF2B5EF4-FFF2-40B4-BE49-F238E27FC236}">
                <a16:creationId xmlns:a16="http://schemas.microsoft.com/office/drawing/2014/main" id="{FE58025A-9737-434D-AE90-0CC9E7990286}"/>
              </a:ext>
            </a:extLst>
          </p:cNvPr>
          <p:cNvSpPr>
            <a:spLocks noGrp="1"/>
          </p:cNvSpPr>
          <p:nvPr>
            <p:ph type="body" sz="quarter" idx="13"/>
          </p:nvPr>
        </p:nvSpPr>
        <p:spPr>
          <a:xfrm>
            <a:off x="649668" y="4045734"/>
            <a:ext cx="4348497" cy="2517626"/>
          </a:xfrm>
        </p:spPr>
        <p:txBody>
          <a:bodyPr>
            <a:noAutofit/>
          </a:bodyPr>
          <a:lstStyle/>
          <a:p>
            <a:pPr lvl="0" fontAlgn="base">
              <a:lnSpc>
                <a:spcPct val="100000"/>
              </a:lnSpc>
              <a:spcBef>
                <a:spcPct val="0"/>
              </a:spcBef>
              <a:buClrTx/>
            </a:pPr>
            <a:r>
              <a:rPr lang="en-US" sz="2400" dirty="0">
                <a:solidFill>
                  <a:prstClr val="black"/>
                </a:solidFill>
                <a:latin typeface="Arial" panose="020B0604020202020204" pitchFamily="34" charset="0"/>
                <a:cs typeface="Arial" panose="020B0604020202020204" pitchFamily="34" charset="0"/>
              </a:rPr>
              <a:t> </a:t>
            </a:r>
            <a:r>
              <a:rPr lang="en-US" sz="2400" dirty="0" smtClean="0">
                <a:solidFill>
                  <a:prstClr val="black"/>
                </a:solidFill>
                <a:latin typeface="Arial" panose="020B0604020202020204" pitchFamily="34" charset="0"/>
                <a:cs typeface="Arial" panose="020B0604020202020204" pitchFamily="34" charset="0"/>
              </a:rPr>
              <a:t>It </a:t>
            </a:r>
            <a:r>
              <a:rPr lang="en-US" sz="2400" dirty="0">
                <a:solidFill>
                  <a:prstClr val="black"/>
                </a:solidFill>
                <a:latin typeface="Arial" panose="020B0604020202020204" pitchFamily="34" charset="0"/>
                <a:cs typeface="Arial" panose="020B0604020202020204" pitchFamily="34" charset="0"/>
              </a:rPr>
              <a:t>is part of our everyday </a:t>
            </a:r>
          </a:p>
          <a:p>
            <a:pPr marL="0" lvl="0" indent="0" fontAlgn="base">
              <a:lnSpc>
                <a:spcPct val="100000"/>
              </a:lnSpc>
              <a:spcBef>
                <a:spcPct val="0"/>
              </a:spcBef>
              <a:spcAft>
                <a:spcPts val="600"/>
              </a:spcAft>
              <a:buClrTx/>
              <a:buNone/>
            </a:pPr>
            <a:r>
              <a:rPr lang="en-US" sz="2400" dirty="0">
                <a:solidFill>
                  <a:prstClr val="black"/>
                </a:solidFill>
                <a:latin typeface="Arial" panose="020B0604020202020204" pitchFamily="34" charset="0"/>
                <a:cs typeface="Arial" panose="020B0604020202020204" pitchFamily="34" charset="0"/>
              </a:rPr>
              <a:t>   lives</a:t>
            </a:r>
          </a:p>
          <a:p>
            <a:pPr lvl="0" fontAlgn="base">
              <a:lnSpc>
                <a:spcPct val="100000"/>
              </a:lnSpc>
              <a:spcBef>
                <a:spcPct val="0"/>
              </a:spcBef>
              <a:spcAft>
                <a:spcPct val="0"/>
              </a:spcAft>
              <a:buClrTx/>
            </a:pPr>
            <a:r>
              <a:rPr lang="en-US" sz="2400" dirty="0">
                <a:solidFill>
                  <a:prstClr val="black"/>
                </a:solidFill>
                <a:latin typeface="Arial" panose="020B0604020202020204" pitchFamily="34" charset="0"/>
                <a:cs typeface="Arial" panose="020B0604020202020204" pitchFamily="34" charset="0"/>
              </a:rPr>
              <a:t> </a:t>
            </a:r>
            <a:r>
              <a:rPr lang="en-US" sz="2400" dirty="0" smtClean="0">
                <a:solidFill>
                  <a:prstClr val="black"/>
                </a:solidFill>
                <a:latin typeface="Arial" panose="020B0604020202020204" pitchFamily="34" charset="0"/>
                <a:cs typeface="Arial" panose="020B0604020202020204" pitchFamily="34" charset="0"/>
              </a:rPr>
              <a:t>It </a:t>
            </a:r>
            <a:r>
              <a:rPr lang="en-US" sz="2400" dirty="0">
                <a:solidFill>
                  <a:prstClr val="black"/>
                </a:solidFill>
                <a:latin typeface="Arial" panose="020B0604020202020204" pitchFamily="34" charset="0"/>
                <a:cs typeface="Arial" panose="020B0604020202020204" pitchFamily="34" charset="0"/>
              </a:rPr>
              <a:t>promotes strong literacy</a:t>
            </a:r>
          </a:p>
          <a:p>
            <a:pPr marL="0" indent="0" fontAlgn="base">
              <a:lnSpc>
                <a:spcPct val="100000"/>
              </a:lnSpc>
              <a:spcBef>
                <a:spcPct val="0"/>
              </a:spcBef>
              <a:spcAft>
                <a:spcPts val="600"/>
              </a:spcAft>
              <a:buClrTx/>
              <a:buNone/>
            </a:pPr>
            <a:r>
              <a:rPr lang="en-US" sz="2400" dirty="0">
                <a:solidFill>
                  <a:prstClr val="black"/>
                </a:solidFill>
                <a:latin typeface="Arial" panose="020B0604020202020204" pitchFamily="34" charset="0"/>
                <a:cs typeface="Arial" panose="020B0604020202020204" pitchFamily="34" charset="0"/>
              </a:rPr>
              <a:t>   connections</a:t>
            </a:r>
          </a:p>
          <a:p>
            <a:pPr lvl="0" fontAlgn="base">
              <a:lnSpc>
                <a:spcPct val="100000"/>
              </a:lnSpc>
              <a:spcBef>
                <a:spcPct val="0"/>
              </a:spcBef>
              <a:spcAft>
                <a:spcPct val="0"/>
              </a:spcAft>
              <a:buClrTx/>
            </a:pPr>
            <a:r>
              <a:rPr lang="en-US" sz="2400" dirty="0">
                <a:solidFill>
                  <a:prstClr val="black"/>
                </a:solidFill>
                <a:latin typeface="Arial" panose="020B0604020202020204" pitchFamily="34" charset="0"/>
                <a:cs typeface="Arial" panose="020B0604020202020204" pitchFamily="34" charset="0"/>
              </a:rPr>
              <a:t> </a:t>
            </a:r>
            <a:r>
              <a:rPr lang="en-US" sz="2400" dirty="0" smtClean="0">
                <a:solidFill>
                  <a:prstClr val="black"/>
                </a:solidFill>
                <a:latin typeface="Arial" panose="020B0604020202020204" pitchFamily="34" charset="0"/>
                <a:cs typeface="Arial" panose="020B0604020202020204" pitchFamily="34" charset="0"/>
              </a:rPr>
              <a:t>It </a:t>
            </a:r>
            <a:r>
              <a:rPr lang="en-US" sz="2400" dirty="0">
                <a:solidFill>
                  <a:prstClr val="black"/>
                </a:solidFill>
                <a:latin typeface="Arial" panose="020B0604020202020204" pitchFamily="34" charset="0"/>
                <a:cs typeface="Arial" panose="020B0604020202020204" pitchFamily="34" charset="0"/>
              </a:rPr>
              <a:t>can affect our ability to  </a:t>
            </a:r>
          </a:p>
          <a:p>
            <a:pPr marL="0" lvl="0" indent="0" fontAlgn="base">
              <a:lnSpc>
                <a:spcPct val="100000"/>
              </a:lnSpc>
              <a:spcBef>
                <a:spcPct val="0"/>
              </a:spcBef>
              <a:spcAft>
                <a:spcPct val="0"/>
              </a:spcAft>
              <a:buClrTx/>
              <a:buNone/>
            </a:pPr>
            <a:r>
              <a:rPr lang="en-US" sz="2400" dirty="0">
                <a:solidFill>
                  <a:prstClr val="black"/>
                </a:solidFill>
                <a:latin typeface="Arial" panose="020B0604020202020204" pitchFamily="34" charset="0"/>
                <a:cs typeface="Arial" panose="020B0604020202020204" pitchFamily="34" charset="0"/>
              </a:rPr>
              <a:t>   read</a:t>
            </a:r>
          </a:p>
        </p:txBody>
      </p:sp>
      <p:pic>
        <p:nvPicPr>
          <p:cNvPr id="17" name="Picture Placeholder 16" descr="Boy Reading Book">
            <a:extLst>
              <a:ext uri="{FF2B5EF4-FFF2-40B4-BE49-F238E27FC236}">
                <a16:creationId xmlns:a16="http://schemas.microsoft.com/office/drawing/2014/main" id="{C8B885F2-2AC2-46A9-9D9B-71123D1A1F6B}"/>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a:stretch/>
        </p:blipFill>
        <p:spPr>
          <a:xfrm rot="720000">
            <a:off x="6375132" y="134500"/>
            <a:ext cx="4706844" cy="5541737"/>
          </a:xfrm>
          <a:ln w="76200">
            <a:solidFill>
              <a:srgbClr val="009999"/>
            </a:solidFill>
          </a:ln>
        </p:spPr>
      </p:pic>
      <p:sp>
        <p:nvSpPr>
          <p:cNvPr id="7" name="Slide Number Placeholder 2">
            <a:extLst>
              <a:ext uri="{FF2B5EF4-FFF2-40B4-BE49-F238E27FC236}">
                <a16:creationId xmlns:a16="http://schemas.microsoft.com/office/drawing/2014/main" id="{CA8086AA-09AC-4045-9D08-0940B9F155AF}"/>
              </a:ext>
            </a:extLst>
          </p:cNvPr>
          <p:cNvSpPr>
            <a:spLocks noGrp="1"/>
          </p:cNvSpPr>
          <p:nvPr>
            <p:ph type="sldNum" sz="quarter" idx="12"/>
          </p:nvPr>
        </p:nvSpPr>
        <p:spPr>
          <a:xfrm>
            <a:off x="11163743" y="5945824"/>
            <a:ext cx="642257" cy="365125"/>
          </a:xfrm>
        </p:spPr>
        <p:txBody>
          <a:bodyPr/>
          <a:lstStyle/>
          <a:p>
            <a:fld id="{98C0CDE5-970C-4CC4-BF43-0DA127E73E82}" type="slidenum">
              <a:rPr lang="en-US" noProof="0" smtClean="0"/>
              <a:t>3</a:t>
            </a:fld>
            <a:endParaRPr lang="en-US" noProof="0" dirty="0"/>
          </a:p>
        </p:txBody>
      </p:sp>
      <p:pic>
        <p:nvPicPr>
          <p:cNvPr id="4" name="Picture 3">
            <a:extLst>
              <a:ext uri="{FF2B5EF4-FFF2-40B4-BE49-F238E27FC236}">
                <a16:creationId xmlns:a16="http://schemas.microsoft.com/office/drawing/2014/main" id="{16A7DA62-1A2D-4A88-A99F-93CA46B89C19}"/>
              </a:ext>
            </a:extLst>
          </p:cNvPr>
          <p:cNvPicPr>
            <a:picLocks noChangeAspect="1"/>
          </p:cNvPicPr>
          <p:nvPr/>
        </p:nvPicPr>
        <p:blipFill>
          <a:blip r:embed="rId5"/>
          <a:stretch>
            <a:fillRect/>
          </a:stretch>
        </p:blipFill>
        <p:spPr>
          <a:xfrm>
            <a:off x="9418320" y="0"/>
            <a:ext cx="2773680" cy="1337772"/>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1418030"/>
      </p:ext>
    </p:extLst>
  </p:cSld>
  <p:clrMapOvr>
    <a:masterClrMapping/>
  </p:clrMapOvr>
  <mc:AlternateContent xmlns:mc="http://schemas.openxmlformats.org/markup-compatibility/2006" xmlns:p14="http://schemas.microsoft.com/office/powerpoint/2010/main">
    <mc:Choice Requires="p14">
      <p:transition spd="slow" p14:dur="2000" advTm="14305"/>
    </mc:Choice>
    <mc:Fallback xmlns="">
      <p:transition spd="slow" advTm="14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30</a:t>
            </a:fld>
            <a:endParaRPr lang="en-US" noProof="0" dirty="0"/>
          </a:p>
        </p:txBody>
      </p:sp>
      <p:sp>
        <p:nvSpPr>
          <p:cNvPr id="4" name="Text Placeholder 3"/>
          <p:cNvSpPr>
            <a:spLocks noGrp="1"/>
          </p:cNvSpPr>
          <p:nvPr>
            <p:ph type="body" sz="half" idx="2"/>
          </p:nvPr>
        </p:nvSpPr>
        <p:spPr>
          <a:xfrm rot="430146">
            <a:off x="601857" y="2640575"/>
            <a:ext cx="2824396" cy="3056919"/>
          </a:xfrm>
          <a:ln w="76200">
            <a:solidFill>
              <a:srgbClr val="009999"/>
            </a:solidFill>
          </a:ln>
        </p:spPr>
        <p:txBody>
          <a:bodyPr/>
          <a:lstStyle/>
          <a:p>
            <a:pPr marL="342900" indent="-342900">
              <a:lnSpc>
                <a:spcPct val="10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Ability to collect,</a:t>
            </a:r>
          </a:p>
          <a:p>
            <a:pPr marL="342900" indent="-342900">
              <a:lnSpc>
                <a:spcPct val="10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a:t>
            </a:r>
            <a:r>
              <a:rPr lang="en-US" dirty="0" smtClean="0">
                <a:latin typeface="Arial" panose="020B0604020202020204" pitchFamily="34" charset="0"/>
                <a:cs typeface="Arial" panose="020B0604020202020204" pitchFamily="34" charset="0"/>
              </a:rPr>
              <a:t>rganize </a:t>
            </a:r>
            <a:r>
              <a:rPr lang="en-US" dirty="0">
                <a:latin typeface="Arial" panose="020B0604020202020204" pitchFamily="34" charset="0"/>
                <a:cs typeface="Arial" panose="020B0604020202020204" pitchFamily="34" charset="0"/>
              </a:rPr>
              <a:t>and interpret</a:t>
            </a:r>
          </a:p>
          <a:p>
            <a:pPr marL="342900" indent="-342900">
              <a:lnSpc>
                <a:spcPct val="100000"/>
              </a:lnSpc>
              <a:spcBef>
                <a:spcPts val="60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information</a:t>
            </a:r>
          </a:p>
        </p:txBody>
      </p:sp>
      <p:pic>
        <p:nvPicPr>
          <p:cNvPr id="7" name="Picture Placeholder 6"/>
          <p:cNvPicPr>
            <a:picLocks noGrp="1" noChangeAspect="1"/>
          </p:cNvPicPr>
          <p:nvPr>
            <p:ph type="pic" idx="1"/>
          </p:nvPr>
        </p:nvPicPr>
        <p:blipFill rotWithShape="1">
          <a:blip r:embed="rId4"/>
          <a:srcRect l="12101" t="27727" b="27727"/>
          <a:stretch/>
        </p:blipFill>
        <p:spPr>
          <a:xfrm rot="20780630">
            <a:off x="4351639" y="858518"/>
            <a:ext cx="4895729" cy="3727777"/>
          </a:xfrm>
          <a:prstGeom prst="rect">
            <a:avLst/>
          </a:prstGeom>
          <a:ln w="76200">
            <a:solidFill>
              <a:srgbClr val="009999"/>
            </a:solidFill>
          </a:ln>
        </p:spPr>
      </p:pic>
      <p:sp>
        <p:nvSpPr>
          <p:cNvPr id="8" name="Title 5"/>
          <p:cNvSpPr txBox="1">
            <a:spLocks/>
          </p:cNvSpPr>
          <p:nvPr/>
        </p:nvSpPr>
        <p:spPr>
          <a:xfrm rot="-360000">
            <a:off x="-61166" y="919125"/>
            <a:ext cx="3890555" cy="1091949"/>
          </a:xfrm>
          <a:custGeom>
            <a:avLst/>
            <a:gdLst>
              <a:gd name="connsiteX0" fmla="*/ 0 w 4011780"/>
              <a:gd name="connsiteY0" fmla="*/ 916770 h 916770"/>
              <a:gd name="connsiteX1" fmla="*/ 229193 w 4011780"/>
              <a:gd name="connsiteY1" fmla="*/ 0 h 916770"/>
              <a:gd name="connsiteX2" fmla="*/ 3782588 w 4011780"/>
              <a:gd name="connsiteY2" fmla="*/ 0 h 916770"/>
              <a:gd name="connsiteX3" fmla="*/ 4011780 w 4011780"/>
              <a:gd name="connsiteY3" fmla="*/ 916770 h 916770"/>
              <a:gd name="connsiteX4" fmla="*/ 0 w 4011780"/>
              <a:gd name="connsiteY4" fmla="*/ 916770 h 916770"/>
              <a:gd name="connsiteX0" fmla="*/ 0 w 4187844"/>
              <a:gd name="connsiteY0" fmla="*/ 916770 h 1051526"/>
              <a:gd name="connsiteX1" fmla="*/ 229193 w 4187844"/>
              <a:gd name="connsiteY1" fmla="*/ 0 h 1051526"/>
              <a:gd name="connsiteX2" fmla="*/ 3782588 w 4187844"/>
              <a:gd name="connsiteY2" fmla="*/ 0 h 1051526"/>
              <a:gd name="connsiteX3" fmla="*/ 4187844 w 4187844"/>
              <a:gd name="connsiteY3" fmla="*/ 1051526 h 1051526"/>
              <a:gd name="connsiteX4" fmla="*/ 0 w 4187844"/>
              <a:gd name="connsiteY4" fmla="*/ 916770 h 1051526"/>
              <a:gd name="connsiteX0" fmla="*/ 0 w 4187844"/>
              <a:gd name="connsiteY0" fmla="*/ 939936 h 1074692"/>
              <a:gd name="connsiteX1" fmla="*/ 229193 w 4187844"/>
              <a:gd name="connsiteY1" fmla="*/ 23166 h 1074692"/>
              <a:gd name="connsiteX2" fmla="*/ 4165479 w 4187844"/>
              <a:gd name="connsiteY2" fmla="*/ 0 h 1074692"/>
              <a:gd name="connsiteX3" fmla="*/ 4187844 w 4187844"/>
              <a:gd name="connsiteY3" fmla="*/ 1074692 h 1074692"/>
              <a:gd name="connsiteX4" fmla="*/ 0 w 4187844"/>
              <a:gd name="connsiteY4" fmla="*/ 939936 h 1074692"/>
              <a:gd name="connsiteX0" fmla="*/ 0 w 4860085"/>
              <a:gd name="connsiteY0" fmla="*/ 1101781 h 1101781"/>
              <a:gd name="connsiteX1" fmla="*/ 901434 w 4860085"/>
              <a:gd name="connsiteY1" fmla="*/ 23166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60085"/>
              <a:gd name="connsiteY0" fmla="*/ 1101781 h 1101781"/>
              <a:gd name="connsiteX1" fmla="*/ 84487 w 4860085"/>
              <a:gd name="connsiteY1" fmla="*/ 53552 h 1101781"/>
              <a:gd name="connsiteX2" fmla="*/ 4837720 w 4860085"/>
              <a:gd name="connsiteY2" fmla="*/ 0 h 1101781"/>
              <a:gd name="connsiteX3" fmla="*/ 4860085 w 4860085"/>
              <a:gd name="connsiteY3" fmla="*/ 1074692 h 1101781"/>
              <a:gd name="connsiteX4" fmla="*/ 0 w 4860085"/>
              <a:gd name="connsiteY4" fmla="*/ 1101781 h 1101781"/>
              <a:gd name="connsiteX0" fmla="*/ 0 w 4886832"/>
              <a:gd name="connsiteY0" fmla="*/ 1098969 h 1098969"/>
              <a:gd name="connsiteX1" fmla="*/ 111234 w 4886832"/>
              <a:gd name="connsiteY1" fmla="*/ 53552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86832"/>
              <a:gd name="connsiteY0" fmla="*/ 1098969 h 1098969"/>
              <a:gd name="connsiteX1" fmla="*/ 95749 w 4886832"/>
              <a:gd name="connsiteY1" fmla="*/ 46516 h 1098969"/>
              <a:gd name="connsiteX2" fmla="*/ 4864467 w 4886832"/>
              <a:gd name="connsiteY2" fmla="*/ 0 h 1098969"/>
              <a:gd name="connsiteX3" fmla="*/ 4886832 w 4886832"/>
              <a:gd name="connsiteY3" fmla="*/ 1074692 h 1098969"/>
              <a:gd name="connsiteX4" fmla="*/ 0 w 4886832"/>
              <a:gd name="connsiteY4" fmla="*/ 1098969 h 1098969"/>
              <a:gd name="connsiteX0" fmla="*/ 0 w 4892182"/>
              <a:gd name="connsiteY0" fmla="*/ 1098407 h 1098407"/>
              <a:gd name="connsiteX1" fmla="*/ 101099 w 4892182"/>
              <a:gd name="connsiteY1" fmla="*/ 46516 h 1098407"/>
              <a:gd name="connsiteX2" fmla="*/ 4869817 w 4892182"/>
              <a:gd name="connsiteY2" fmla="*/ 0 h 1098407"/>
              <a:gd name="connsiteX3" fmla="*/ 4892182 w 4892182"/>
              <a:gd name="connsiteY3" fmla="*/ 1074692 h 1098407"/>
              <a:gd name="connsiteX4" fmla="*/ 0 w 4892182"/>
              <a:gd name="connsiteY4" fmla="*/ 1098407 h 1098407"/>
              <a:gd name="connsiteX0" fmla="*/ 5888 w 4898070"/>
              <a:gd name="connsiteY0" fmla="*/ 1098407 h 1098407"/>
              <a:gd name="connsiteX1" fmla="*/ 0 w 4898070"/>
              <a:gd name="connsiteY1" fmla="*/ 35271 h 1098407"/>
              <a:gd name="connsiteX2" fmla="*/ 4875705 w 4898070"/>
              <a:gd name="connsiteY2" fmla="*/ 0 h 1098407"/>
              <a:gd name="connsiteX3" fmla="*/ 4898070 w 4898070"/>
              <a:gd name="connsiteY3" fmla="*/ 1074692 h 1098407"/>
              <a:gd name="connsiteX4" fmla="*/ 5888 w 4898070"/>
              <a:gd name="connsiteY4" fmla="*/ 1098407 h 1098407"/>
              <a:gd name="connsiteX0" fmla="*/ 25 w 5005106"/>
              <a:gd name="connsiteY0" fmla="*/ 1091949 h 1091949"/>
              <a:gd name="connsiteX1" fmla="*/ 107036 w 5005106"/>
              <a:gd name="connsiteY1" fmla="*/ 35271 h 1091949"/>
              <a:gd name="connsiteX2" fmla="*/ 4982741 w 5005106"/>
              <a:gd name="connsiteY2" fmla="*/ 0 h 1091949"/>
              <a:gd name="connsiteX3" fmla="*/ 5005106 w 5005106"/>
              <a:gd name="connsiteY3" fmla="*/ 1074692 h 1091949"/>
              <a:gd name="connsiteX4" fmla="*/ 25 w 5005106"/>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 name="connsiteX0" fmla="*/ 0 w 5005081"/>
              <a:gd name="connsiteY0" fmla="*/ 1091949 h 1091949"/>
              <a:gd name="connsiteX1" fmla="*/ 107011 w 5005081"/>
              <a:gd name="connsiteY1" fmla="*/ 35271 h 1091949"/>
              <a:gd name="connsiteX2" fmla="*/ 4982716 w 5005081"/>
              <a:gd name="connsiteY2" fmla="*/ 0 h 1091949"/>
              <a:gd name="connsiteX3" fmla="*/ 5005081 w 5005081"/>
              <a:gd name="connsiteY3" fmla="*/ 1074692 h 1091949"/>
              <a:gd name="connsiteX4" fmla="*/ 0 w 5005081"/>
              <a:gd name="connsiteY4" fmla="*/ 1091949 h 1091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081" h="1091949">
                <a:moveTo>
                  <a:pt x="0" y="1091949"/>
                </a:moveTo>
                <a:lnTo>
                  <a:pt x="107011" y="35271"/>
                </a:lnTo>
                <a:lnTo>
                  <a:pt x="4982716" y="0"/>
                </a:lnTo>
                <a:lnTo>
                  <a:pt x="5005081" y="1074692"/>
                </a:lnTo>
                <a:lnTo>
                  <a:pt x="0" y="1091949"/>
                </a:lnTo>
                <a:close/>
              </a:path>
            </a:pathLst>
          </a:custGeom>
          <a:gradFill>
            <a:gsLst>
              <a:gs pos="9000">
                <a:schemeClr val="accent1"/>
              </a:gs>
              <a:gs pos="100000">
                <a:schemeClr val="accent2"/>
              </a:gs>
            </a:gsLst>
            <a:lin ang="360000" scaled="0"/>
          </a:gradFill>
          <a:ln>
            <a:solidFill>
              <a:srgbClr val="99B898"/>
            </a:solidFill>
          </a:ln>
        </p:spPr>
        <p:txBody>
          <a:bodyPr vert="horz" lIns="95400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CA"/>
              <a:t>Activities</a:t>
            </a:r>
            <a:endParaRPr lang="en-CA" dirty="0"/>
          </a:p>
        </p:txBody>
      </p:sp>
      <p:sp>
        <p:nvSpPr>
          <p:cNvPr id="9" name="Title 8"/>
          <p:cNvSpPr>
            <a:spLocks noGrp="1"/>
          </p:cNvSpPr>
          <p:nvPr>
            <p:ph type="title"/>
          </p:nvPr>
        </p:nvSpPr>
        <p:spPr/>
        <p:txBody>
          <a:bodyPr/>
          <a:lstStyle/>
          <a:p>
            <a:r>
              <a:rPr lang="en-CA" dirty="0"/>
              <a:t>Activities</a:t>
            </a:r>
          </a:p>
        </p:txBody>
      </p:sp>
      <p:pic>
        <p:nvPicPr>
          <p:cNvPr id="10" name="Picture 9">
            <a:extLst>
              <a:ext uri="{FF2B5EF4-FFF2-40B4-BE49-F238E27FC236}">
                <a16:creationId xmlns:a16="http://schemas.microsoft.com/office/drawing/2014/main" id="{87950B21-EBE6-4607-AC8C-0ECBEF2D9EFA}"/>
              </a:ext>
            </a:extLst>
          </p:cNvPr>
          <p:cNvPicPr>
            <a:picLocks noChangeAspect="1"/>
          </p:cNvPicPr>
          <p:nvPr/>
        </p:nvPicPr>
        <p:blipFill>
          <a:blip r:embed="rId5"/>
          <a:stretch>
            <a:fillRect/>
          </a:stretch>
        </p:blipFill>
        <p:spPr>
          <a:xfrm>
            <a:off x="9079346" y="245207"/>
            <a:ext cx="3112654" cy="1501262"/>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497764"/>
      </p:ext>
    </p:extLst>
  </p:cSld>
  <p:clrMapOvr>
    <a:masterClrMapping/>
  </p:clrMapOvr>
  <mc:AlternateContent xmlns:mc="http://schemas.openxmlformats.org/markup-compatibility/2006" xmlns:p14="http://schemas.microsoft.com/office/powerpoint/2010/main">
    <mc:Choice Requires="p14">
      <p:transition spd="slow" p14:dur="2000" advTm="10740"/>
    </mc:Choice>
    <mc:Fallback xmlns="">
      <p:transition spd="slow"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31</a:t>
            </a:fld>
            <a:endParaRPr lang="en-US" noProof="0" dirty="0"/>
          </a:p>
        </p:txBody>
      </p:sp>
      <p:sp>
        <p:nvSpPr>
          <p:cNvPr id="4" name="Title 3"/>
          <p:cNvSpPr>
            <a:spLocks noGrp="1"/>
          </p:cNvSpPr>
          <p:nvPr>
            <p:ph type="title"/>
          </p:nvPr>
        </p:nvSpPr>
        <p:spPr/>
        <p:txBody>
          <a:bodyPr/>
          <a:lstStyle/>
          <a:p>
            <a:r>
              <a:rPr lang="en-CA" dirty="0"/>
              <a:t>Activities</a:t>
            </a:r>
          </a:p>
        </p:txBody>
      </p:sp>
      <p:sp>
        <p:nvSpPr>
          <p:cNvPr id="5" name="Text Placeholder 4"/>
          <p:cNvSpPr>
            <a:spLocks noGrp="1"/>
          </p:cNvSpPr>
          <p:nvPr>
            <p:ph type="body" idx="1"/>
          </p:nvPr>
        </p:nvSpPr>
        <p:spPr>
          <a:xfrm>
            <a:off x="211330" y="2677801"/>
            <a:ext cx="3200400" cy="2560624"/>
          </a:xfrm>
          <a:ln w="76200">
            <a:solidFill>
              <a:srgbClr val="009999"/>
            </a:solidFill>
          </a:ln>
        </p:spPr>
        <p:txBody>
          <a:bodyPr>
            <a:normAutofit/>
          </a:bodyPr>
          <a:lstStyle/>
          <a:p>
            <a:r>
              <a:rPr lang="en-US" sz="2400" dirty="0">
                <a:latin typeface="Arial" panose="020B0604020202020204" pitchFamily="34" charset="0"/>
                <a:cs typeface="Arial" panose="020B0604020202020204" pitchFamily="34" charset="0"/>
              </a:rPr>
              <a:t>Use charts and graphs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Use the language of </a:t>
            </a:r>
          </a:p>
          <a:p>
            <a:r>
              <a:rPr lang="en-US" sz="2400" dirty="0">
                <a:latin typeface="Arial" panose="020B0604020202020204" pitchFamily="34" charset="0"/>
                <a:cs typeface="Arial" panose="020B0604020202020204" pitchFamily="34" charset="0"/>
              </a:rPr>
              <a:t> probability</a:t>
            </a:r>
          </a:p>
          <a:p>
            <a:endParaRPr lang="en-CA" dirty="0"/>
          </a:p>
        </p:txBody>
      </p:sp>
      <p:pic>
        <p:nvPicPr>
          <p:cNvPr id="7" name="Table Placeholder 6"/>
          <p:cNvPicPr>
            <a:picLocks noGrp="1" noChangeAspect="1"/>
          </p:cNvPicPr>
          <p:nvPr>
            <p:ph type="tbl" sz="quarter" idx="13"/>
          </p:nvPr>
        </p:nvPicPr>
        <p:blipFill>
          <a:blip r:embed="rId4"/>
          <a:stretch>
            <a:fillRect/>
          </a:stretch>
        </p:blipFill>
        <p:spPr>
          <a:xfrm rot="20857128">
            <a:off x="6284998" y="1548352"/>
            <a:ext cx="3738910" cy="4819520"/>
          </a:xfrm>
          <a:prstGeom prst="rect">
            <a:avLst/>
          </a:prstGeom>
          <a:ln w="76200">
            <a:solidFill>
              <a:srgbClr val="009999"/>
            </a:solidFill>
          </a:ln>
        </p:spPr>
      </p:pic>
      <p:pic>
        <p:nvPicPr>
          <p:cNvPr id="8" name="Picture 7"/>
          <p:cNvPicPr>
            <a:picLocks noChangeAspect="1"/>
          </p:cNvPicPr>
          <p:nvPr/>
        </p:nvPicPr>
        <p:blipFill>
          <a:blip r:embed="rId5"/>
          <a:stretch>
            <a:fillRect/>
          </a:stretch>
        </p:blipFill>
        <p:spPr>
          <a:xfrm rot="855418">
            <a:off x="3390309" y="3277740"/>
            <a:ext cx="3693878" cy="2433269"/>
          </a:xfrm>
          <a:prstGeom prst="rect">
            <a:avLst/>
          </a:prstGeom>
          <a:ln w="76200">
            <a:solidFill>
              <a:srgbClr val="009999"/>
            </a:solidFill>
          </a:ln>
        </p:spPr>
      </p:pic>
      <p:pic>
        <p:nvPicPr>
          <p:cNvPr id="9" name="Picture 8">
            <a:extLst>
              <a:ext uri="{FF2B5EF4-FFF2-40B4-BE49-F238E27FC236}">
                <a16:creationId xmlns:a16="http://schemas.microsoft.com/office/drawing/2014/main" id="{54C1880D-36CE-4E40-9159-9878DFB7B780}"/>
              </a:ext>
            </a:extLst>
          </p:cNvPr>
          <p:cNvPicPr>
            <a:picLocks noChangeAspect="1"/>
          </p:cNvPicPr>
          <p:nvPr/>
        </p:nvPicPr>
        <p:blipFill>
          <a:blip r:embed="rId6"/>
          <a:stretch>
            <a:fillRect/>
          </a:stretch>
        </p:blipFill>
        <p:spPr>
          <a:xfrm>
            <a:off x="8794249" y="-6769"/>
            <a:ext cx="2883658" cy="13168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02707947"/>
      </p:ext>
    </p:extLst>
  </p:cSld>
  <p:clrMapOvr>
    <a:masterClrMapping/>
  </p:clrMapOvr>
  <mc:AlternateContent xmlns:mc="http://schemas.openxmlformats.org/markup-compatibility/2006" xmlns:p14="http://schemas.microsoft.com/office/powerpoint/2010/main">
    <mc:Choice Requires="p14">
      <p:transition spd="slow" p14:dur="2000" advTm="8232"/>
    </mc:Choice>
    <mc:Fallback xmlns="">
      <p:transition spd="slow" advTm="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32</a:t>
            </a:fld>
            <a:endParaRPr lang="en-US" noProof="0" dirty="0"/>
          </a:p>
        </p:txBody>
      </p:sp>
      <p:sp>
        <p:nvSpPr>
          <p:cNvPr id="4" name="Title 3"/>
          <p:cNvSpPr>
            <a:spLocks noGrp="1"/>
          </p:cNvSpPr>
          <p:nvPr>
            <p:ph type="title"/>
          </p:nvPr>
        </p:nvSpPr>
        <p:spPr/>
        <p:txBody>
          <a:bodyPr/>
          <a:lstStyle/>
          <a:p>
            <a:r>
              <a:rPr lang="en-CA" dirty="0"/>
              <a:t>More activities</a:t>
            </a:r>
          </a:p>
        </p:txBody>
      </p:sp>
      <p:sp>
        <p:nvSpPr>
          <p:cNvPr id="5" name="Content Placeholder 4"/>
          <p:cNvSpPr>
            <a:spLocks noGrp="1"/>
          </p:cNvSpPr>
          <p:nvPr>
            <p:ph idx="1"/>
          </p:nvPr>
        </p:nvSpPr>
        <p:spPr>
          <a:xfrm>
            <a:off x="2484058" y="1939888"/>
            <a:ext cx="8219975" cy="3956197"/>
          </a:xfrm>
        </p:spPr>
        <p:txBody>
          <a:bodyPr>
            <a:normAutofit/>
          </a:bodyPr>
          <a:lstStyle/>
          <a:p>
            <a:pPr lvl="0" fontAlgn="base">
              <a:lnSpc>
                <a:spcPct val="100000"/>
              </a:lnSpc>
              <a:spcBef>
                <a:spcPts val="0"/>
              </a:spcBef>
              <a:spcAft>
                <a:spcPts val="600"/>
              </a:spcAft>
            </a:pPr>
            <a:r>
              <a:rPr lang="en-CA" sz="2400" dirty="0">
                <a:solidFill>
                  <a:srgbClr val="000000"/>
                </a:solidFill>
                <a:latin typeface="Arial" charset="0"/>
              </a:rPr>
              <a:t>C</a:t>
            </a:r>
            <a:r>
              <a:rPr lang="en-CA" sz="2400" dirty="0" smtClean="0">
                <a:solidFill>
                  <a:srgbClr val="000000"/>
                </a:solidFill>
                <a:latin typeface="Arial" charset="0"/>
              </a:rPr>
              <a:t>reate </a:t>
            </a:r>
            <a:r>
              <a:rPr lang="en-CA" sz="2400" dirty="0">
                <a:solidFill>
                  <a:srgbClr val="000000"/>
                </a:solidFill>
                <a:latin typeface="Arial" charset="0"/>
              </a:rPr>
              <a:t>charts -  routine charts (e.g., bedtime)</a:t>
            </a:r>
          </a:p>
          <a:p>
            <a:pPr lvl="0" fontAlgn="base">
              <a:lnSpc>
                <a:spcPct val="100000"/>
              </a:lnSpc>
              <a:spcBef>
                <a:spcPts val="0"/>
              </a:spcBef>
              <a:spcAft>
                <a:spcPts val="600"/>
              </a:spcAft>
            </a:pPr>
            <a:r>
              <a:rPr lang="en-CA" sz="2400" dirty="0">
                <a:solidFill>
                  <a:srgbClr val="000000"/>
                </a:solidFill>
                <a:latin typeface="Arial" charset="0"/>
              </a:rPr>
              <a:t>S</a:t>
            </a:r>
            <a:r>
              <a:rPr lang="en-CA" sz="2400" dirty="0" smtClean="0">
                <a:solidFill>
                  <a:srgbClr val="000000"/>
                </a:solidFill>
                <a:latin typeface="Arial" charset="0"/>
              </a:rPr>
              <a:t>orting </a:t>
            </a:r>
            <a:r>
              <a:rPr lang="en-CA" sz="2400" dirty="0">
                <a:solidFill>
                  <a:srgbClr val="000000"/>
                </a:solidFill>
                <a:latin typeface="Arial" charset="0"/>
              </a:rPr>
              <a:t>charts - from a pile of footwear, create a chart of boots, shoes and sandals.  Draw a mark on the chart in the correct block for each piece of footwear.  By looking at the chart, what type of footwear do we have most of? Or Less of?   </a:t>
            </a:r>
          </a:p>
          <a:p>
            <a:pPr lvl="0" fontAlgn="base">
              <a:lnSpc>
                <a:spcPct val="100000"/>
              </a:lnSpc>
              <a:spcBef>
                <a:spcPts val="0"/>
              </a:spcBef>
              <a:spcAft>
                <a:spcPts val="600"/>
              </a:spcAft>
            </a:pPr>
            <a:r>
              <a:rPr lang="en-CA" sz="2400" dirty="0">
                <a:solidFill>
                  <a:srgbClr val="000000"/>
                </a:solidFill>
                <a:latin typeface="Arial" charset="0"/>
              </a:rPr>
              <a:t>U</a:t>
            </a:r>
            <a:r>
              <a:rPr lang="en-CA" sz="2400" dirty="0" smtClean="0">
                <a:solidFill>
                  <a:srgbClr val="000000"/>
                </a:solidFill>
                <a:latin typeface="Arial" charset="0"/>
              </a:rPr>
              <a:t>se </a:t>
            </a:r>
            <a:r>
              <a:rPr lang="en-CA" sz="2400" dirty="0">
                <a:solidFill>
                  <a:srgbClr val="000000"/>
                </a:solidFill>
                <a:latin typeface="Arial" charset="0"/>
              </a:rPr>
              <a:t>simple grids correctly (e.g., in games such as bingo, tick-tack-toe)</a:t>
            </a:r>
          </a:p>
          <a:p>
            <a:pPr lvl="0" fontAlgn="base">
              <a:lnSpc>
                <a:spcPct val="100000"/>
              </a:lnSpc>
              <a:spcBef>
                <a:spcPts val="0"/>
              </a:spcBef>
              <a:spcAft>
                <a:spcPts val="600"/>
              </a:spcAft>
            </a:pPr>
            <a:r>
              <a:rPr lang="en-CA" sz="2400" dirty="0">
                <a:solidFill>
                  <a:srgbClr val="000000"/>
                </a:solidFill>
                <a:latin typeface="Arial" charset="0"/>
              </a:rPr>
              <a:t>U</a:t>
            </a:r>
            <a:r>
              <a:rPr lang="en-CA" sz="2400" dirty="0" smtClean="0">
                <a:solidFill>
                  <a:srgbClr val="000000"/>
                </a:solidFill>
                <a:latin typeface="Arial" charset="0"/>
              </a:rPr>
              <a:t>se </a:t>
            </a:r>
            <a:r>
              <a:rPr lang="en-CA" sz="2400" dirty="0">
                <a:solidFill>
                  <a:srgbClr val="000000"/>
                </a:solidFill>
                <a:latin typeface="Arial" charset="0"/>
              </a:rPr>
              <a:t>language of probability (e.g., chance, might, luck)</a:t>
            </a:r>
            <a:endParaRPr lang="en-CA" sz="2400" dirty="0"/>
          </a:p>
        </p:txBody>
      </p:sp>
      <p:pic>
        <p:nvPicPr>
          <p:cNvPr id="7" name="Picture 6">
            <a:extLst>
              <a:ext uri="{FF2B5EF4-FFF2-40B4-BE49-F238E27FC236}">
                <a16:creationId xmlns:a16="http://schemas.microsoft.com/office/drawing/2014/main" id="{E243FC6B-8A79-4ADB-A2C7-FD85D7D8DC0D}"/>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4191828"/>
      </p:ext>
    </p:extLst>
  </p:cSld>
  <p:clrMapOvr>
    <a:masterClrMapping/>
  </p:clrMapOvr>
  <mc:AlternateContent xmlns:mc="http://schemas.openxmlformats.org/markup-compatibility/2006" xmlns:p14="http://schemas.microsoft.com/office/powerpoint/2010/main">
    <mc:Choice Requires="p14">
      <p:transition spd="slow" p14:dur="2000" advTm="35084"/>
    </mc:Choice>
    <mc:Fallback xmlns="">
      <p:transition spd="slow" advTm="3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C0CDE5-970C-4CC4-BF43-0DA127E73E82}" type="slidenum">
              <a:rPr lang="en-US" noProof="0" smtClean="0"/>
              <a:t>33</a:t>
            </a:fld>
            <a:endParaRPr lang="en-US" noProof="0" dirty="0"/>
          </a:p>
        </p:txBody>
      </p:sp>
      <p:sp>
        <p:nvSpPr>
          <p:cNvPr id="6" name="Rectangle 5"/>
          <p:cNvSpPr/>
          <p:nvPr/>
        </p:nvSpPr>
        <p:spPr>
          <a:xfrm>
            <a:off x="1291498" y="1181087"/>
            <a:ext cx="9376502" cy="461665"/>
          </a:xfrm>
          <a:prstGeom prst="rect">
            <a:avLst/>
          </a:prstGeom>
        </p:spPr>
        <p:txBody>
          <a:bodyPr wrap="square">
            <a:spAutoFit/>
          </a:bodyPr>
          <a:lstStyle/>
          <a:p>
            <a:r>
              <a:rPr lang="en-CA" sz="2400" b="1" dirty="0">
                <a:solidFill>
                  <a:schemeClr val="accent4"/>
                </a:solidFill>
              </a:rPr>
              <a:t>Books related to data management and probability</a:t>
            </a:r>
          </a:p>
        </p:txBody>
      </p:sp>
      <p:pic>
        <p:nvPicPr>
          <p:cNvPr id="7" name="Picture 6"/>
          <p:cNvPicPr>
            <a:picLocks noChangeAspect="1"/>
          </p:cNvPicPr>
          <p:nvPr/>
        </p:nvPicPr>
        <p:blipFill rotWithShape="1">
          <a:blip r:embed="rId4"/>
          <a:srcRect r="83756"/>
          <a:stretch/>
        </p:blipFill>
        <p:spPr>
          <a:xfrm>
            <a:off x="3249707" y="3829756"/>
            <a:ext cx="1800000" cy="2224406"/>
          </a:xfrm>
          <a:prstGeom prst="rect">
            <a:avLst/>
          </a:prstGeom>
        </p:spPr>
      </p:pic>
      <p:pic>
        <p:nvPicPr>
          <p:cNvPr id="8" name="Media Placeholder 7"/>
          <p:cNvPicPr>
            <a:picLocks noGrp="1" noChangeAspect="1"/>
          </p:cNvPicPr>
          <p:nvPr>
            <p:ph type="media" sz="quarter" idx="13"/>
          </p:nvPr>
        </p:nvPicPr>
        <p:blipFill rotWithShape="1">
          <a:blip r:embed="rId5"/>
          <a:srcRect r="82572"/>
          <a:stretch/>
        </p:blipFill>
        <p:spPr>
          <a:xfrm>
            <a:off x="2349707" y="2064221"/>
            <a:ext cx="1800000" cy="1802951"/>
          </a:xfrm>
          <a:prstGeom prst="rect">
            <a:avLst/>
          </a:prstGeom>
        </p:spPr>
      </p:pic>
      <p:sp>
        <p:nvSpPr>
          <p:cNvPr id="3" name="TextBox 2"/>
          <p:cNvSpPr txBox="1"/>
          <p:nvPr/>
        </p:nvSpPr>
        <p:spPr>
          <a:xfrm>
            <a:off x="5313886" y="4406012"/>
            <a:ext cx="6258723"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If You Give a Moose a Muffin,</a:t>
            </a:r>
          </a:p>
          <a:p>
            <a:r>
              <a:rPr lang="en-CA" sz="2400" dirty="0">
                <a:solidFill>
                  <a:schemeClr val="accent4">
                    <a:lumMod val="50000"/>
                  </a:schemeClr>
                </a:solidFill>
                <a:latin typeface="Arial" panose="020B0604020202020204" pitchFamily="34" charset="0"/>
                <a:cs typeface="Arial" panose="020B0604020202020204" pitchFamily="34" charset="0"/>
              </a:rPr>
              <a:t>by Laura </a:t>
            </a:r>
            <a:r>
              <a:rPr lang="en-CA" sz="2400" dirty="0" err="1">
                <a:solidFill>
                  <a:schemeClr val="accent4">
                    <a:lumMod val="50000"/>
                  </a:schemeClr>
                </a:solidFill>
                <a:latin typeface="Arial" panose="020B0604020202020204" pitchFamily="34" charset="0"/>
                <a:cs typeface="Arial" panose="020B0604020202020204" pitchFamily="34" charset="0"/>
              </a:rPr>
              <a:t>Numeroff</a:t>
            </a:r>
            <a:endParaRPr lang="en-CA" sz="2400" dirty="0">
              <a:solidFill>
                <a:schemeClr val="accent4">
                  <a:lumMod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4566908" y="2440728"/>
            <a:ext cx="5275385" cy="830997"/>
          </a:xfrm>
          <a:prstGeom prst="rect">
            <a:avLst/>
          </a:prstGeom>
          <a:noFill/>
        </p:spPr>
        <p:txBody>
          <a:bodyPr wrap="square" rtlCol="0">
            <a:spAutoFit/>
          </a:bodyPr>
          <a:lstStyle/>
          <a:p>
            <a:r>
              <a:rPr lang="en-CA" sz="2400" dirty="0">
                <a:solidFill>
                  <a:schemeClr val="accent4">
                    <a:lumMod val="50000"/>
                  </a:schemeClr>
                </a:solidFill>
                <a:latin typeface="Arial" panose="020B0604020202020204" pitchFamily="34" charset="0"/>
                <a:cs typeface="Arial" panose="020B0604020202020204" pitchFamily="34" charset="0"/>
              </a:rPr>
              <a:t>Follow That Map! </a:t>
            </a:r>
          </a:p>
          <a:p>
            <a:r>
              <a:rPr lang="en-CA" sz="2400" dirty="0">
                <a:solidFill>
                  <a:schemeClr val="accent4">
                    <a:lumMod val="50000"/>
                  </a:schemeClr>
                </a:solidFill>
                <a:latin typeface="Arial" panose="020B0604020202020204" pitchFamily="34" charset="0"/>
                <a:cs typeface="Arial" panose="020B0604020202020204" pitchFamily="34" charset="0"/>
              </a:rPr>
              <a:t>by Scot Ritchie</a:t>
            </a:r>
          </a:p>
        </p:txBody>
      </p:sp>
      <p:pic>
        <p:nvPicPr>
          <p:cNvPr id="9" name="Picture 8">
            <a:extLst>
              <a:ext uri="{FF2B5EF4-FFF2-40B4-BE49-F238E27FC236}">
                <a16:creationId xmlns:a16="http://schemas.microsoft.com/office/drawing/2014/main" id="{D2D6B076-FA7F-47F1-B66B-74FBAA915996}"/>
              </a:ext>
            </a:extLst>
          </p:cNvPr>
          <p:cNvPicPr>
            <a:picLocks noChangeAspect="1"/>
          </p:cNvPicPr>
          <p:nvPr/>
        </p:nvPicPr>
        <p:blipFill>
          <a:blip r:embed="rId6"/>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0954593"/>
      </p:ext>
    </p:extLst>
  </p:cSld>
  <p:clrMapOvr>
    <a:masterClrMapping/>
  </p:clrMapOvr>
  <mc:AlternateContent xmlns:mc="http://schemas.openxmlformats.org/markup-compatibility/2006" xmlns:p14="http://schemas.microsoft.com/office/powerpoint/2010/main">
    <mc:Choice Requires="p14">
      <p:transition spd="slow" p14:dur="2000" advTm="7748"/>
    </mc:Choice>
    <mc:Fallback xmlns="">
      <p:transition spd="slow" advTm="7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E29131-0256-478D-B4FF-734E0F94CF66}"/>
              </a:ext>
            </a:extLst>
          </p:cNvPr>
          <p:cNvSpPr>
            <a:spLocks noGrp="1"/>
          </p:cNvSpPr>
          <p:nvPr>
            <p:ph type="sldNum" sz="quarter" idx="12"/>
          </p:nvPr>
        </p:nvSpPr>
        <p:spPr/>
        <p:txBody>
          <a:bodyPr/>
          <a:lstStyle/>
          <a:p>
            <a:fld id="{98C0CDE5-970C-4CC4-BF43-0DA127E73E82}" type="slidenum">
              <a:rPr lang="en-US" smtClean="0"/>
              <a:t>34</a:t>
            </a:fld>
            <a:endParaRPr lang="en-US" dirty="0"/>
          </a:p>
        </p:txBody>
      </p:sp>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rot="21180000">
            <a:off x="75129" y="624477"/>
            <a:ext cx="4391191" cy="819834"/>
          </a:xfrm>
        </p:spPr>
        <p:txBody>
          <a:bodyPr anchor="t">
            <a:normAutofit/>
          </a:bodyPr>
          <a:lstStyle/>
          <a:p>
            <a:pPr algn="ctr"/>
            <a:r>
              <a:rPr lang="en-US" dirty="0"/>
              <a:t>Children learn,</a:t>
            </a:r>
          </a:p>
        </p:txBody>
      </p:sp>
      <p:sp>
        <p:nvSpPr>
          <p:cNvPr id="5" name="WordArt 3"/>
          <p:cNvSpPr>
            <a:spLocks noGrp="1" noChangeArrowheads="1" noChangeShapeType="1" noTextEdit="1"/>
          </p:cNvSpPr>
          <p:nvPr>
            <p:ph type="body" sz="quarter" idx="13"/>
          </p:nvPr>
        </p:nvSpPr>
        <p:spPr bwMode="auto">
          <a:xfrm>
            <a:off x="688289" y="1858103"/>
            <a:ext cx="10939687" cy="1208286"/>
          </a:xfrm>
          <a:prstGeom prst="rect">
            <a:avLst/>
          </a:prstGeom>
        </p:spPr>
        <p:txBody>
          <a:bodyPr wrap="none" fromWordArt="1">
            <a:prstTxWarp prst="textPlain">
              <a:avLst>
                <a:gd name="adj" fmla="val 50000"/>
              </a:avLst>
            </a:prstTxWarp>
          </a:bodyPr>
          <a:lstStyle/>
          <a:p>
            <a:pPr algn="ctr"/>
            <a:r>
              <a:rPr lang="en-US" sz="6000" kern="10" dirty="0">
                <a:ln w="9525">
                  <a:noFill/>
                  <a:round/>
                  <a:headEnd/>
                  <a:tailEnd/>
                </a:ln>
                <a:solidFill>
                  <a:schemeClr val="accent2"/>
                </a:solidFill>
                <a:effectLst>
                  <a:outerShdw dist="35921" dir="2700000" algn="ctr" rotWithShape="0">
                    <a:srgbClr val="C0C0C0">
                      <a:alpha val="80000"/>
                    </a:srgbClr>
                  </a:outerShdw>
                </a:effectLst>
                <a:latin typeface="Arial" panose="020B0604020202020204" pitchFamily="34" charset="0"/>
                <a:cs typeface="Arial" panose="020B0604020202020204" pitchFamily="34" charset="0"/>
              </a:rPr>
              <a:t> </a:t>
            </a:r>
            <a:r>
              <a:rPr lang="en-US" sz="4000" b="1" dirty="0">
                <a:solidFill>
                  <a:schemeClr val="accent1">
                    <a:lumMod val="60000"/>
                    <a:lumOff val="40000"/>
                  </a:schemeClr>
                </a:solidFill>
                <a:latin typeface="+mj-lt"/>
                <a:ea typeface="+mj-ea"/>
                <a:cs typeface="+mj-cs"/>
              </a:rPr>
              <a:t>at their own pace !!</a:t>
            </a:r>
          </a:p>
        </p:txBody>
      </p:sp>
      <p:sp>
        <p:nvSpPr>
          <p:cNvPr id="6" name="Rectangle 5"/>
          <p:cNvSpPr/>
          <p:nvPr/>
        </p:nvSpPr>
        <p:spPr>
          <a:xfrm>
            <a:off x="2913184" y="3202406"/>
            <a:ext cx="7645729" cy="3108543"/>
          </a:xfrm>
          <a:prstGeom prst="rect">
            <a:avLst/>
          </a:prstGeom>
        </p:spPr>
        <p:txBody>
          <a:bodyPr wrap="square">
            <a:spAutoFit/>
          </a:bodyPr>
          <a:lstStyle/>
          <a:p>
            <a:r>
              <a:rPr lang="en-US" sz="2800" dirty="0">
                <a:solidFill>
                  <a:schemeClr val="accent6">
                    <a:lumMod val="50000"/>
                  </a:schemeClr>
                </a:solidFill>
                <a:latin typeface="Arial" panose="020B0604020202020204" pitchFamily="34" charset="0"/>
                <a:cs typeface="Arial" panose="020B0604020202020204" pitchFamily="34" charset="0"/>
              </a:rPr>
              <a:t>By Doing</a:t>
            </a:r>
          </a:p>
          <a:p>
            <a:endParaRPr lang="en-US" sz="2800" dirty="0">
              <a:solidFill>
                <a:schemeClr val="accent6">
                  <a:lumMod val="50000"/>
                </a:schemeClr>
              </a:solidFill>
              <a:latin typeface="Arial" panose="020B0604020202020204" pitchFamily="34" charset="0"/>
              <a:cs typeface="Arial" panose="020B0604020202020204" pitchFamily="34" charset="0"/>
            </a:endParaRPr>
          </a:p>
          <a:p>
            <a:r>
              <a:rPr lang="en-US" sz="2800" dirty="0">
                <a:solidFill>
                  <a:schemeClr val="accent6">
                    <a:lumMod val="50000"/>
                  </a:schemeClr>
                </a:solidFill>
                <a:latin typeface="Arial" panose="020B0604020202020204" pitchFamily="34" charset="0"/>
                <a:cs typeface="Arial" panose="020B0604020202020204" pitchFamily="34" charset="0"/>
              </a:rPr>
              <a:t>By Repeating </a:t>
            </a:r>
          </a:p>
          <a:p>
            <a:endParaRPr lang="en-US" sz="2800" dirty="0">
              <a:solidFill>
                <a:schemeClr val="accent6">
                  <a:lumMod val="50000"/>
                </a:schemeClr>
              </a:solidFill>
              <a:latin typeface="Arial" panose="020B0604020202020204" pitchFamily="34" charset="0"/>
              <a:cs typeface="Arial" panose="020B0604020202020204" pitchFamily="34" charset="0"/>
            </a:endParaRPr>
          </a:p>
          <a:p>
            <a:r>
              <a:rPr lang="en-US" sz="2800" dirty="0">
                <a:solidFill>
                  <a:schemeClr val="accent6">
                    <a:lumMod val="50000"/>
                  </a:schemeClr>
                </a:solidFill>
                <a:latin typeface="Arial" panose="020B0604020202020204" pitchFamily="34" charset="0"/>
                <a:cs typeface="Arial" panose="020B0604020202020204" pitchFamily="34" charset="0"/>
              </a:rPr>
              <a:t>By Asking questions and solving problems</a:t>
            </a:r>
          </a:p>
          <a:p>
            <a:endParaRPr lang="en-US" sz="2800" dirty="0">
              <a:solidFill>
                <a:schemeClr val="accent6">
                  <a:lumMod val="50000"/>
                </a:schemeClr>
              </a:solidFill>
              <a:latin typeface="Arial" panose="020B0604020202020204" pitchFamily="34" charset="0"/>
              <a:cs typeface="Arial" panose="020B0604020202020204" pitchFamily="34" charset="0"/>
            </a:endParaRPr>
          </a:p>
          <a:p>
            <a:r>
              <a:rPr lang="en-US" sz="2800" dirty="0">
                <a:solidFill>
                  <a:schemeClr val="accent6">
                    <a:lumMod val="50000"/>
                  </a:schemeClr>
                </a:solidFill>
                <a:latin typeface="Arial" panose="020B0604020202020204" pitchFamily="34" charset="0"/>
                <a:cs typeface="Arial" panose="020B0604020202020204" pitchFamily="34" charset="0"/>
              </a:rPr>
              <a:t>By Having fun</a:t>
            </a:r>
          </a:p>
        </p:txBody>
      </p:sp>
      <p:pic>
        <p:nvPicPr>
          <p:cNvPr id="7" name="Picture 6">
            <a:extLst>
              <a:ext uri="{FF2B5EF4-FFF2-40B4-BE49-F238E27FC236}">
                <a16:creationId xmlns:a16="http://schemas.microsoft.com/office/drawing/2014/main" id="{316CF861-9F3A-4E0E-9498-E8C8CB7C2CB7}"/>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9582380"/>
      </p:ext>
    </p:extLst>
  </p:cSld>
  <p:clrMapOvr>
    <a:masterClrMapping/>
  </p:clrMapOvr>
  <mc:AlternateContent xmlns:mc="http://schemas.openxmlformats.org/markup-compatibility/2006" xmlns:p14="http://schemas.microsoft.com/office/powerpoint/2010/main">
    <mc:Choice Requires="p14">
      <p:transition spd="slow" p14:dur="2000" advTm="15345"/>
    </mc:Choice>
    <mc:Fallback xmlns="">
      <p:transition spd="slow" advTm="1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35</a:t>
            </a:fld>
            <a:endParaRPr lang="en-US" noProof="0" dirty="0"/>
          </a:p>
        </p:txBody>
      </p:sp>
      <p:sp>
        <p:nvSpPr>
          <p:cNvPr id="4" name="Title 3"/>
          <p:cNvSpPr>
            <a:spLocks noGrp="1"/>
          </p:cNvSpPr>
          <p:nvPr>
            <p:ph type="title"/>
          </p:nvPr>
        </p:nvSpPr>
        <p:spPr>
          <a:xfrm rot="21180000">
            <a:off x="443208" y="262636"/>
            <a:ext cx="4391191" cy="1325563"/>
          </a:xfrm>
        </p:spPr>
        <p:txBody>
          <a:bodyPr/>
          <a:lstStyle/>
          <a:p>
            <a:r>
              <a:rPr lang="en-CA" dirty="0"/>
              <a:t>Math is Everywhere</a:t>
            </a:r>
          </a:p>
        </p:txBody>
      </p:sp>
      <p:sp>
        <p:nvSpPr>
          <p:cNvPr id="5" name="Content Placeholder 4"/>
          <p:cNvSpPr>
            <a:spLocks noGrp="1"/>
          </p:cNvSpPr>
          <p:nvPr>
            <p:ph idx="1"/>
          </p:nvPr>
        </p:nvSpPr>
        <p:spPr>
          <a:xfrm>
            <a:off x="2550287" y="1850835"/>
            <a:ext cx="7815713" cy="4351338"/>
          </a:xfrm>
        </p:spPr>
        <p:txBody>
          <a:bodyPr>
            <a:noAutofit/>
          </a:bodyPr>
          <a:lstStyle/>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Math is more than working with numbers. It involves many strands that overlap and interact.</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Math is all around us. It’s in the home, outside and in our community.</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We can help children learn math with a combination of taking advantage of everyday situations (teachable moments) as well as by carefully planning activities and focusing on a particular strand or concept.</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No matter the case, remember to keep it fun and that each child is unique. Children learn at their own pace!</a:t>
            </a:r>
          </a:p>
          <a:p>
            <a:pPr>
              <a:lnSpc>
                <a:spcPct val="100000"/>
              </a:lnSpc>
              <a:spcBef>
                <a:spcPts val="0"/>
              </a:spcBef>
              <a:spcAft>
                <a:spcPts val="600"/>
              </a:spcAft>
            </a:pPr>
            <a:endParaRPr lang="en-CA" sz="2400" dirty="0"/>
          </a:p>
        </p:txBody>
      </p:sp>
      <p:pic>
        <p:nvPicPr>
          <p:cNvPr id="7" name="Picture 6">
            <a:extLst>
              <a:ext uri="{FF2B5EF4-FFF2-40B4-BE49-F238E27FC236}">
                <a16:creationId xmlns:a16="http://schemas.microsoft.com/office/drawing/2014/main" id="{F8CE78FC-0770-4E65-A002-749DE53B9BBD}"/>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12614779"/>
      </p:ext>
    </p:extLst>
  </p:cSld>
  <p:clrMapOvr>
    <a:masterClrMapping/>
  </p:clrMapOvr>
  <mc:AlternateContent xmlns:mc="http://schemas.openxmlformats.org/markup-compatibility/2006" xmlns:p14="http://schemas.microsoft.com/office/powerpoint/2010/main">
    <mc:Choice Requires="p14">
      <p:transition spd="slow" p14:dur="2000" advTm="42297"/>
    </mc:Choice>
    <mc:Fallback xmlns="">
      <p:transition spd="slow" advTm="4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158253">
            <a:off x="-33339" y="508199"/>
            <a:ext cx="4735542" cy="868362"/>
          </a:xfrm>
        </p:spPr>
        <p:txBody>
          <a:bodyPr>
            <a:normAutofit/>
          </a:bodyPr>
          <a:lstStyle/>
          <a:p>
            <a:pPr algn="ctr">
              <a:tabLst>
                <a:tab pos="4062413" algn="l"/>
              </a:tabLst>
            </a:pPr>
            <a:r>
              <a:rPr lang="en-US" dirty="0">
                <a:latin typeface="Arial" panose="020B0604020202020204" pitchFamily="34" charset="0"/>
                <a:cs typeface="Arial" panose="020B0604020202020204" pitchFamily="34" charset="0"/>
              </a:rPr>
              <a:t>References</a:t>
            </a:r>
          </a:p>
        </p:txBody>
      </p:sp>
      <p:sp>
        <p:nvSpPr>
          <p:cNvPr id="3" name="Content Placeholder 2"/>
          <p:cNvSpPr>
            <a:spLocks noGrp="1"/>
          </p:cNvSpPr>
          <p:nvPr>
            <p:ph idx="1"/>
          </p:nvPr>
        </p:nvSpPr>
        <p:spPr>
          <a:xfrm>
            <a:off x="2435192" y="1965159"/>
            <a:ext cx="7892716" cy="4602163"/>
          </a:xfrm>
        </p:spPr>
        <p:txBody>
          <a:bodyPr>
            <a:normAutofit/>
          </a:bodyPr>
          <a:lstStyle/>
          <a:p>
            <a:pPr>
              <a:lnSpc>
                <a:spcPct val="110000"/>
              </a:lnSpc>
              <a:spcBef>
                <a:spcPts val="0"/>
              </a:spcBef>
              <a:spcAft>
                <a:spcPts val="1200"/>
              </a:spcAft>
            </a:pPr>
            <a:r>
              <a:rPr lang="en-US" sz="2400" dirty="0">
                <a:latin typeface="Arial" pitchFamily="34" charset="0"/>
                <a:cs typeface="Arial" pitchFamily="34" charset="0"/>
              </a:rPr>
              <a:t>Adams, L., Waters, J., Chapple, N., &amp; Onslow, B. (2002). </a:t>
            </a:r>
            <a:r>
              <a:rPr lang="en-US" sz="2400" i="1" dirty="0" err="1">
                <a:latin typeface="Arial" pitchFamily="34" charset="0"/>
                <a:cs typeface="Arial" pitchFamily="34" charset="0"/>
              </a:rPr>
              <a:t>Esso</a:t>
            </a:r>
            <a:r>
              <a:rPr lang="en-US" sz="2400" i="1" dirty="0">
                <a:latin typeface="Arial" pitchFamily="34" charset="0"/>
                <a:cs typeface="Arial" pitchFamily="34" charset="0"/>
              </a:rPr>
              <a:t> Family Math Resources for JK, K &amp; Grade 1 Children and their Parents.</a:t>
            </a:r>
            <a:r>
              <a:rPr lang="en-US" sz="2400" dirty="0">
                <a:latin typeface="Arial" pitchFamily="34" charset="0"/>
                <a:cs typeface="Arial" pitchFamily="34" charset="0"/>
              </a:rPr>
              <a:t> London: Faculty of Education The University of Western Ontario.</a:t>
            </a:r>
          </a:p>
          <a:p>
            <a:pPr>
              <a:lnSpc>
                <a:spcPct val="110000"/>
              </a:lnSpc>
              <a:spcBef>
                <a:spcPts val="0"/>
              </a:spcBef>
              <a:spcAft>
                <a:spcPts val="1200"/>
              </a:spcAft>
            </a:pPr>
            <a:r>
              <a:rPr lang="en-US" sz="2400" dirty="0">
                <a:latin typeface="Arial" pitchFamily="34" charset="0"/>
                <a:cs typeface="Arial" pitchFamily="34" charset="0"/>
              </a:rPr>
              <a:t>Education, Ministry of. (2010). </a:t>
            </a:r>
            <a:r>
              <a:rPr lang="en-US" sz="2400" i="1" dirty="0">
                <a:latin typeface="Arial" pitchFamily="34" charset="0"/>
                <a:cs typeface="Arial" pitchFamily="34" charset="0"/>
              </a:rPr>
              <a:t>The Full-Day Early Learning-Kindergarten Program Draft version.</a:t>
            </a:r>
            <a:r>
              <a:rPr lang="en-US" sz="2400" dirty="0">
                <a:latin typeface="Arial" pitchFamily="34" charset="0"/>
                <a:cs typeface="Arial" pitchFamily="34" charset="0"/>
              </a:rPr>
              <a:t> Toronto: Queen's Printer of Ontario.</a:t>
            </a:r>
          </a:p>
          <a:p>
            <a:pPr>
              <a:lnSpc>
                <a:spcPct val="110000"/>
              </a:lnSpc>
              <a:spcBef>
                <a:spcPts val="0"/>
              </a:spcBef>
              <a:spcAft>
                <a:spcPts val="600"/>
              </a:spcAft>
            </a:pPr>
            <a:r>
              <a:rPr lang="en-US" sz="2400" i="1" dirty="0">
                <a:latin typeface="Arial" pitchFamily="34" charset="0"/>
                <a:cs typeface="Arial" pitchFamily="34" charset="0"/>
              </a:rPr>
              <a:t>(Early Learning for Every Child Today, A framework for Ontario early childhood settings,2007)</a:t>
            </a:r>
            <a:r>
              <a:rPr lang="en-US" sz="2400" dirty="0">
                <a:latin typeface="Arial" pitchFamily="34" charset="0"/>
                <a:cs typeface="Arial" pitchFamily="34" charset="0"/>
              </a:rPr>
              <a:t> </a:t>
            </a:r>
          </a:p>
          <a:p>
            <a:pPr>
              <a:lnSpc>
                <a:spcPct val="110000"/>
              </a:lnSpc>
              <a:spcBef>
                <a:spcPts val="0"/>
              </a:spcBef>
              <a:spcAft>
                <a:spcPts val="600"/>
              </a:spcAft>
            </a:pPr>
            <a:endParaRPr lang="en-US" sz="2400" dirty="0"/>
          </a:p>
        </p:txBody>
      </p:sp>
      <p:sp>
        <p:nvSpPr>
          <p:cNvPr id="4" name="Slide Number Placeholder 2">
            <a:extLst>
              <a:ext uri="{FF2B5EF4-FFF2-40B4-BE49-F238E27FC236}">
                <a16:creationId xmlns:a16="http://schemas.microsoft.com/office/drawing/2014/main" id="{FC7E361B-B162-483E-99A2-C03EACB0A6C0}"/>
              </a:ext>
            </a:extLst>
          </p:cNvPr>
          <p:cNvSpPr>
            <a:spLocks noGrp="1"/>
          </p:cNvSpPr>
          <p:nvPr>
            <p:ph type="sldNum" sz="quarter" idx="12"/>
          </p:nvPr>
        </p:nvSpPr>
        <p:spPr>
          <a:xfrm>
            <a:off x="11163743" y="5945824"/>
            <a:ext cx="642257" cy="365125"/>
          </a:xfrm>
        </p:spPr>
        <p:txBody>
          <a:bodyPr/>
          <a:lstStyle/>
          <a:p>
            <a:fld id="{98C0CDE5-970C-4CC4-BF43-0DA127E73E82}" type="slidenum">
              <a:rPr lang="en-US" noProof="0" smtClean="0"/>
              <a:t>36</a:t>
            </a:fld>
            <a:endParaRPr lang="en-US" noProof="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487173"/>
      </p:ext>
    </p:extLst>
  </p:cSld>
  <p:clrMapOvr>
    <a:masterClrMapping/>
  </p:clrMapOvr>
  <mc:AlternateContent xmlns:mc="http://schemas.openxmlformats.org/markup-compatibility/2006" xmlns:p14="http://schemas.microsoft.com/office/powerpoint/2010/main">
    <mc:Choice Requires="p14">
      <p:transition spd="slow" p14:dur="2000" advTm="8708"/>
    </mc:Choice>
    <mc:Fallback xmlns="">
      <p:transition spd="slow" advTm="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Carrying Red Backpack">
            <a:extLst>
              <a:ext uri="{FF2B5EF4-FFF2-40B4-BE49-F238E27FC236}">
                <a16:creationId xmlns:a16="http://schemas.microsoft.com/office/drawing/2014/main" id="{10962572-14B4-44BB-89AB-9ADA56D6B408}"/>
              </a:ext>
            </a:extLst>
          </p:cNvPr>
          <p:cNvPicPr>
            <a:picLocks noGrp="1" noChangeAspect="1"/>
          </p:cNvPicPr>
          <p:nvPr>
            <p:ph type="pic" sz="quarter" idx="13"/>
          </p:nvPr>
        </p:nvPicPr>
        <p:blipFill rotWithShape="1">
          <a:blip r:embed="rId4"/>
          <a:srcRect l="17932" t="26156" r="14038" b="34430"/>
          <a:stretch/>
        </p:blipFill>
        <p:spPr>
          <a:xfrm>
            <a:off x="-1600" y="1096296"/>
            <a:ext cx="6052552" cy="5259842"/>
          </a:xfrm>
        </p:spPr>
      </p:pic>
      <p:sp>
        <p:nvSpPr>
          <p:cNvPr id="2" name="Title 1">
            <a:extLst>
              <a:ext uri="{FF2B5EF4-FFF2-40B4-BE49-F238E27FC236}">
                <a16:creationId xmlns:a16="http://schemas.microsoft.com/office/drawing/2014/main" id="{434AA4C6-BA7F-40BC-AD51-EFDDDBEA5A84}"/>
              </a:ext>
            </a:extLst>
          </p:cNvPr>
          <p:cNvSpPr>
            <a:spLocks noGrp="1"/>
          </p:cNvSpPr>
          <p:nvPr>
            <p:ph type="title"/>
          </p:nvPr>
        </p:nvSpPr>
        <p:spPr/>
        <p:txBody>
          <a:bodyPr>
            <a:normAutofit/>
          </a:bodyPr>
          <a:lstStyle/>
          <a:p>
            <a:r>
              <a:rPr lang="en-US" sz="4000" dirty="0"/>
              <a:t>Thank You!</a:t>
            </a:r>
            <a:endParaRPr lang="ru-RU" sz="4000" dirty="0"/>
          </a:p>
        </p:txBody>
      </p:sp>
      <p:sp>
        <p:nvSpPr>
          <p:cNvPr id="4" name="Text Placeholder 3">
            <a:extLst>
              <a:ext uri="{FF2B5EF4-FFF2-40B4-BE49-F238E27FC236}">
                <a16:creationId xmlns:a16="http://schemas.microsoft.com/office/drawing/2014/main" id="{F155FC3B-DD33-4B9A-A5EB-A2301786CE4E}"/>
              </a:ext>
            </a:extLst>
          </p:cNvPr>
          <p:cNvSpPr>
            <a:spLocks noGrp="1"/>
          </p:cNvSpPr>
          <p:nvPr>
            <p:ph type="body" sz="quarter" idx="14"/>
          </p:nvPr>
        </p:nvSpPr>
        <p:spPr>
          <a:xfrm rot="720000">
            <a:off x="8390947" y="3621922"/>
            <a:ext cx="3689627" cy="1459656"/>
          </a:xfrm>
        </p:spPr>
        <p:txBody>
          <a:bodyPr/>
          <a:lstStyle/>
          <a:p>
            <a:pPr algn="ctr"/>
            <a:r>
              <a:rPr lang="en-US" sz="2000" dirty="0">
                <a:latin typeface="Arial" panose="020B0604020202020204" pitchFamily="34" charset="0"/>
                <a:cs typeface="Arial" panose="020B0604020202020204" pitchFamily="34" charset="0"/>
              </a:rPr>
              <a:t>Sharlene Trottier RECE  &amp;</a:t>
            </a:r>
          </a:p>
          <a:p>
            <a:pPr algn="ctr"/>
            <a:r>
              <a:rPr lang="en-US" sz="2000" dirty="0">
                <a:latin typeface="Arial" panose="020B0604020202020204" pitchFamily="34" charset="0"/>
                <a:cs typeface="Arial" panose="020B0604020202020204" pitchFamily="34" charset="0"/>
              </a:rPr>
              <a:t> Karen Brown RECE</a:t>
            </a:r>
            <a:endParaRPr lang="ru-RU" sz="2000" dirty="0">
              <a:latin typeface="Arial" panose="020B0604020202020204" pitchFamily="34" charset="0"/>
              <a:cs typeface="Arial" panose="020B0604020202020204" pitchFamily="34" charset="0"/>
            </a:endParaRPr>
          </a:p>
        </p:txBody>
      </p:sp>
      <p:sp>
        <p:nvSpPr>
          <p:cNvPr id="6" name="Slide Number Placeholder 2">
            <a:extLst>
              <a:ext uri="{FF2B5EF4-FFF2-40B4-BE49-F238E27FC236}">
                <a16:creationId xmlns:a16="http://schemas.microsoft.com/office/drawing/2014/main" id="{CF4FCAD7-D4FB-40C5-9206-C37092CC08F7}"/>
              </a:ext>
            </a:extLst>
          </p:cNvPr>
          <p:cNvSpPr txBox="1">
            <a:spLocks/>
          </p:cNvSpPr>
          <p:nvPr/>
        </p:nvSpPr>
        <p:spPr>
          <a:xfrm>
            <a:off x="11163743" y="5945824"/>
            <a:ext cx="642257"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C0CDE5-970C-4CC4-BF43-0DA127E73E82}" type="slidenum">
              <a:rPr lang="en-US" sz="1600" b="1" smtClean="0">
                <a:solidFill>
                  <a:srgbClr val="000000"/>
                </a:solidFill>
                <a:latin typeface="+mj-lt"/>
              </a:rPr>
              <a:pPr/>
              <a:t>37</a:t>
            </a:fld>
            <a:endParaRPr lang="en-US" sz="1600" b="1" dirty="0">
              <a:solidFill>
                <a:srgbClr val="000000"/>
              </a:solidFill>
              <a:latin typeface="+mj-lt"/>
            </a:endParaRPr>
          </a:p>
        </p:txBody>
      </p:sp>
      <p:pic>
        <p:nvPicPr>
          <p:cNvPr id="8" name="Picture 7">
            <a:extLst>
              <a:ext uri="{FF2B5EF4-FFF2-40B4-BE49-F238E27FC236}">
                <a16:creationId xmlns:a16="http://schemas.microsoft.com/office/drawing/2014/main" id="{A071293B-1D81-4E72-BC15-B197A54567A0}"/>
              </a:ext>
            </a:extLst>
          </p:cNvPr>
          <p:cNvPicPr>
            <a:picLocks noChangeAspect="1"/>
          </p:cNvPicPr>
          <p:nvPr/>
        </p:nvPicPr>
        <p:blipFill>
          <a:blip r:embed="rId5"/>
          <a:stretch>
            <a:fillRect/>
          </a:stretch>
        </p:blipFill>
        <p:spPr>
          <a:xfrm>
            <a:off x="8900401" y="157009"/>
            <a:ext cx="3116727" cy="1420861"/>
          </a:xfrm>
          <a:prstGeom prst="rect">
            <a:avLst/>
          </a:prstGeom>
          <a:ln w="76200">
            <a:solidFill>
              <a:srgbClr val="009999"/>
            </a:solid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3331524"/>
      </p:ext>
    </p:extLst>
  </p:cSld>
  <p:clrMapOvr>
    <a:masterClrMapping/>
  </p:clrMapOvr>
  <mc:AlternateContent xmlns:mc="http://schemas.openxmlformats.org/markup-compatibility/2006" xmlns:p14="http://schemas.microsoft.com/office/powerpoint/2010/main">
    <mc:Choice Requires="p14">
      <p:transition spd="slow" p14:dur="2000" advTm="11310"/>
    </mc:Choice>
    <mc:Fallback xmlns="">
      <p:transition spd="slow" advTm="11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4</a:t>
            </a:fld>
            <a:endParaRPr lang="en-US" noProof="0" dirty="0"/>
          </a:p>
        </p:txBody>
      </p:sp>
      <p:sp>
        <p:nvSpPr>
          <p:cNvPr id="4" name="Title 3"/>
          <p:cNvSpPr>
            <a:spLocks noGrp="1"/>
          </p:cNvSpPr>
          <p:nvPr>
            <p:ph type="title"/>
          </p:nvPr>
        </p:nvSpPr>
        <p:spPr>
          <a:xfrm rot="21180000">
            <a:off x="222228" y="354814"/>
            <a:ext cx="4391191" cy="1238976"/>
          </a:xfrm>
        </p:spPr>
        <p:txBody>
          <a:bodyPr>
            <a:normAutofit/>
          </a:bodyPr>
          <a:lstStyle/>
          <a:p>
            <a:pPr algn="ctr"/>
            <a:r>
              <a:rPr lang="en-CA" sz="3200" dirty="0"/>
              <a:t>Everything we do is related to math</a:t>
            </a:r>
          </a:p>
        </p:txBody>
      </p:sp>
      <p:sp>
        <p:nvSpPr>
          <p:cNvPr id="5" name="Content Placeholder 4"/>
          <p:cNvSpPr>
            <a:spLocks noGrp="1"/>
          </p:cNvSpPr>
          <p:nvPr>
            <p:ph idx="1"/>
          </p:nvPr>
        </p:nvSpPr>
        <p:spPr>
          <a:xfrm>
            <a:off x="2423099" y="2255275"/>
            <a:ext cx="8534400" cy="2347450"/>
          </a:xfrm>
        </p:spPr>
        <p:txBody>
          <a:bodyPr>
            <a:noAutofit/>
          </a:bodyPr>
          <a:lstStyle/>
          <a:p>
            <a:pPr mar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Telling time, cooking &amp; eating, getting dressed, planning our life with calendars, etc.  We use math everyday to solve problems and answer questions such as how many, how big, when and where. We use correspondence, measuring, classifying and sequencing daily.</a:t>
            </a:r>
          </a:p>
          <a:p>
            <a:pPr mar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This is true for children as well.  Math helps children understand their world.</a:t>
            </a:r>
          </a:p>
          <a:p>
            <a:pPr>
              <a:lnSpc>
                <a:spcPct val="100000"/>
              </a:lnSpc>
              <a:spcBef>
                <a:spcPts val="0"/>
              </a:spcBef>
              <a:spcAft>
                <a:spcPts val="1800"/>
              </a:spcAft>
            </a:pPr>
            <a:endParaRPr lang="en-CA" sz="2400" dirty="0"/>
          </a:p>
        </p:txBody>
      </p:sp>
      <p:pic>
        <p:nvPicPr>
          <p:cNvPr id="7" name="Picture 6">
            <a:extLst>
              <a:ext uri="{FF2B5EF4-FFF2-40B4-BE49-F238E27FC236}">
                <a16:creationId xmlns:a16="http://schemas.microsoft.com/office/drawing/2014/main" id="{9C0B1DF9-CF00-488E-8C69-EEB64ABDDD88}"/>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19722482"/>
      </p:ext>
    </p:extLst>
  </p:cSld>
  <p:clrMapOvr>
    <a:masterClrMapping/>
  </p:clrMapOvr>
  <mc:AlternateContent xmlns:mc="http://schemas.openxmlformats.org/markup-compatibility/2006" xmlns:p14="http://schemas.microsoft.com/office/powerpoint/2010/main">
    <mc:Choice Requires="p14">
      <p:transition spd="slow" p14:dur="2000" advTm="27964"/>
    </mc:Choice>
    <mc:Fallback xmlns="">
      <p:transition spd="slow" advTm="2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5</a:t>
            </a:fld>
            <a:endParaRPr lang="en-US" noProof="0" dirty="0"/>
          </a:p>
        </p:txBody>
      </p:sp>
      <p:sp>
        <p:nvSpPr>
          <p:cNvPr id="4" name="Title 3"/>
          <p:cNvSpPr>
            <a:spLocks noGrp="1"/>
          </p:cNvSpPr>
          <p:nvPr>
            <p:ph type="title"/>
          </p:nvPr>
        </p:nvSpPr>
        <p:spPr>
          <a:xfrm rot="21180000">
            <a:off x="-82328" y="287185"/>
            <a:ext cx="4793212" cy="1311466"/>
          </a:xfrm>
        </p:spPr>
        <p:txBody>
          <a:bodyPr>
            <a:normAutofit/>
          </a:bodyPr>
          <a:lstStyle/>
          <a:p>
            <a:pPr algn="ctr"/>
            <a:r>
              <a:rPr lang="en-CA" sz="3200" dirty="0"/>
              <a:t>Books are a good way to explore math</a:t>
            </a:r>
          </a:p>
        </p:txBody>
      </p:sp>
      <p:sp>
        <p:nvSpPr>
          <p:cNvPr id="5" name="Content Placeholder 4"/>
          <p:cNvSpPr>
            <a:spLocks noGrp="1"/>
          </p:cNvSpPr>
          <p:nvPr>
            <p:ph idx="1"/>
          </p:nvPr>
        </p:nvSpPr>
        <p:spPr>
          <a:xfrm>
            <a:off x="2458656" y="2002231"/>
            <a:ext cx="8253984" cy="2853538"/>
          </a:xfrm>
        </p:spPr>
        <p:txBody>
          <a:bodyPr>
            <a:noAutofit/>
          </a:bodyPr>
          <a:lstStyle/>
          <a:p>
            <a:pPr marL="0" lv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Many children’s books are rich with math concepts (we need to think beyond the obvious numbers, shapes).</a:t>
            </a:r>
          </a:p>
          <a:p>
            <a:pPr marL="0" lvl="0" indent="0">
              <a:lnSpc>
                <a:spcPct val="100000"/>
              </a:lnSpc>
              <a:spcBef>
                <a:spcPts val="0"/>
              </a:spcBef>
              <a:spcAft>
                <a:spcPts val="1800"/>
              </a:spcAft>
              <a:buNone/>
            </a:pPr>
            <a:r>
              <a:rPr lang="en-US" sz="2400" dirty="0">
                <a:latin typeface="Arial" panose="020B0604020202020204" pitchFamily="34" charset="0"/>
                <a:cs typeface="Arial" panose="020B0604020202020204" pitchFamily="34" charset="0"/>
              </a:rPr>
              <a:t>Think about the story Goldilocks and the Three Bears. There is a number in the title, but also the concept of ordering (sm. med. lg.), relationships, 1 – 1 correspondence, size, patterns, positions  (on, under, over), and capacity (empty, full).</a:t>
            </a:r>
          </a:p>
          <a:p>
            <a:pPr>
              <a:lnSpc>
                <a:spcPct val="110000"/>
              </a:lnSpc>
              <a:spcBef>
                <a:spcPts val="0"/>
              </a:spcBef>
              <a:spcAft>
                <a:spcPts val="1800"/>
              </a:spcAft>
            </a:pPr>
            <a:endParaRPr lang="en-CA" sz="2400" dirty="0"/>
          </a:p>
        </p:txBody>
      </p:sp>
      <p:pic>
        <p:nvPicPr>
          <p:cNvPr id="7" name="Picture 6">
            <a:extLst>
              <a:ext uri="{FF2B5EF4-FFF2-40B4-BE49-F238E27FC236}">
                <a16:creationId xmlns:a16="http://schemas.microsoft.com/office/drawing/2014/main" id="{31DAB25D-F155-428B-A723-915352DBC795}"/>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3282177"/>
      </p:ext>
    </p:extLst>
  </p:cSld>
  <p:clrMapOvr>
    <a:masterClrMapping/>
  </p:clrMapOvr>
  <mc:AlternateContent xmlns:mc="http://schemas.openxmlformats.org/markup-compatibility/2006" xmlns:p14="http://schemas.microsoft.com/office/powerpoint/2010/main">
    <mc:Choice Requires="p14">
      <p:transition spd="slow" p14:dur="2000" advTm="31567"/>
    </mc:Choice>
    <mc:Fallback xmlns="">
      <p:transition spd="slow" advTm="3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6</a:t>
            </a:fld>
            <a:endParaRPr lang="en-US" noProof="0" dirty="0"/>
          </a:p>
        </p:txBody>
      </p:sp>
      <p:sp>
        <p:nvSpPr>
          <p:cNvPr id="4" name="Title 3"/>
          <p:cNvSpPr>
            <a:spLocks noGrp="1"/>
          </p:cNvSpPr>
          <p:nvPr>
            <p:ph type="title"/>
          </p:nvPr>
        </p:nvSpPr>
        <p:spPr>
          <a:xfrm rot="21180000">
            <a:off x="148462" y="412014"/>
            <a:ext cx="4391191" cy="1102574"/>
          </a:xfrm>
        </p:spPr>
        <p:txBody>
          <a:bodyPr>
            <a:normAutofit/>
          </a:bodyPr>
          <a:lstStyle/>
          <a:p>
            <a:pPr algn="ctr"/>
            <a:r>
              <a:rPr lang="en-CA" dirty="0"/>
              <a:t>During school</a:t>
            </a:r>
          </a:p>
        </p:txBody>
      </p:sp>
      <p:sp>
        <p:nvSpPr>
          <p:cNvPr id="5" name="Content Placeholder 4"/>
          <p:cNvSpPr>
            <a:spLocks noGrp="1"/>
          </p:cNvSpPr>
          <p:nvPr>
            <p:ph idx="1"/>
          </p:nvPr>
        </p:nvSpPr>
        <p:spPr>
          <a:xfrm>
            <a:off x="2477185" y="2264791"/>
            <a:ext cx="8492408" cy="3090828"/>
          </a:xfrm>
        </p:spPr>
        <p:txBody>
          <a:bodyPr>
            <a:normAutofit/>
          </a:bodyPr>
          <a:lstStyle/>
          <a:p>
            <a:pPr marL="0" indent="0">
              <a:lnSpc>
                <a:spcPct val="110000"/>
              </a:lnSpc>
              <a:spcBef>
                <a:spcPts val="0"/>
              </a:spcBef>
              <a:spcAft>
                <a:spcPts val="1800"/>
              </a:spcAft>
              <a:buNone/>
            </a:pPr>
            <a:r>
              <a:rPr lang="en-US" sz="2400" dirty="0">
                <a:latin typeface="Arial" panose="020B0604020202020204" pitchFamily="34" charset="0"/>
                <a:cs typeface="Arial" panose="020B0604020202020204" pitchFamily="34" charset="0"/>
              </a:rPr>
              <a:t>Children learn the concepts and skills identified in the Ontario Mathematics curriculum in five major areas or strands of mathematics.</a:t>
            </a:r>
          </a:p>
          <a:p>
            <a:pPr marL="0" indent="0">
              <a:lnSpc>
                <a:spcPct val="110000"/>
              </a:lnSpc>
              <a:spcBef>
                <a:spcPts val="0"/>
              </a:spcBef>
              <a:spcAft>
                <a:spcPts val="1800"/>
              </a:spcAft>
              <a:buNone/>
            </a:pPr>
            <a:r>
              <a:rPr lang="en-US" sz="2400" dirty="0">
                <a:latin typeface="Arial" panose="020B0604020202020204" pitchFamily="34" charset="0"/>
                <a:cs typeface="Arial" panose="020B0604020202020204" pitchFamily="34" charset="0"/>
              </a:rPr>
              <a:t>You will see these strands on a child’s report card. </a:t>
            </a:r>
          </a:p>
          <a:p>
            <a:pPr marL="0" indent="0">
              <a:lnSpc>
                <a:spcPct val="110000"/>
              </a:lnSpc>
              <a:spcBef>
                <a:spcPts val="0"/>
              </a:spcBef>
              <a:spcAft>
                <a:spcPts val="1800"/>
              </a:spcAft>
              <a:buNone/>
            </a:pPr>
            <a:r>
              <a:rPr lang="en-US" sz="2400" dirty="0">
                <a:latin typeface="Arial" panose="020B0604020202020204" pitchFamily="34" charset="0"/>
                <a:cs typeface="Arial" panose="020B0604020202020204" pitchFamily="34" charset="0"/>
              </a:rPr>
              <a:t>We will spend the rest of this presentation looking at each strand and provide activities.</a:t>
            </a:r>
          </a:p>
        </p:txBody>
      </p:sp>
      <p:pic>
        <p:nvPicPr>
          <p:cNvPr id="7" name="Picture 6">
            <a:extLst>
              <a:ext uri="{FF2B5EF4-FFF2-40B4-BE49-F238E27FC236}">
                <a16:creationId xmlns:a16="http://schemas.microsoft.com/office/drawing/2014/main" id="{188DA1E6-714A-43A3-9FB1-148DC944B223}"/>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5020397"/>
      </p:ext>
    </p:extLst>
  </p:cSld>
  <p:clrMapOvr>
    <a:masterClrMapping/>
  </p:clrMapOvr>
  <mc:AlternateContent xmlns:mc="http://schemas.openxmlformats.org/markup-compatibility/2006" xmlns:p14="http://schemas.microsoft.com/office/powerpoint/2010/main">
    <mc:Choice Requires="p14">
      <p:transition spd="slow" p14:dur="2000" advTm="23604"/>
    </mc:Choice>
    <mc:Fallback xmlns="">
      <p:transition spd="slow" advTm="23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9D162-C3F3-4DA6-ACF1-E33B89535E11}"/>
              </a:ext>
            </a:extLst>
          </p:cNvPr>
          <p:cNvSpPr>
            <a:spLocks noGrp="1"/>
          </p:cNvSpPr>
          <p:nvPr>
            <p:ph type="title"/>
          </p:nvPr>
        </p:nvSpPr>
        <p:spPr>
          <a:xfrm rot="-360000">
            <a:off x="267668" y="914380"/>
            <a:ext cx="3960711" cy="1061509"/>
          </a:xfrm>
        </p:spPr>
        <p:txBody>
          <a:bodyPr>
            <a:normAutofit/>
          </a:bodyPr>
          <a:lstStyle/>
          <a:p>
            <a:pPr algn="ctr"/>
            <a:r>
              <a:rPr lang="en-US" dirty="0"/>
              <a:t>Math Strands</a:t>
            </a:r>
          </a:p>
        </p:txBody>
      </p:sp>
      <p:sp>
        <p:nvSpPr>
          <p:cNvPr id="5" name="Text Placeholder 4">
            <a:extLst>
              <a:ext uri="{FF2B5EF4-FFF2-40B4-BE49-F238E27FC236}">
                <a16:creationId xmlns:a16="http://schemas.microsoft.com/office/drawing/2014/main" id="{47F58CBE-13EA-4F05-A482-DB6F4B95ACB2}"/>
              </a:ext>
            </a:extLst>
          </p:cNvPr>
          <p:cNvSpPr>
            <a:spLocks noGrp="1"/>
          </p:cNvSpPr>
          <p:nvPr>
            <p:ph type="body" idx="1"/>
          </p:nvPr>
        </p:nvSpPr>
        <p:spPr>
          <a:xfrm>
            <a:off x="793239" y="2742330"/>
            <a:ext cx="2909570" cy="2569475"/>
          </a:xfrm>
          <a:gradFill>
            <a:gsLst>
              <a:gs pos="24000">
                <a:srgbClr val="009999"/>
              </a:gs>
              <a:gs pos="70000">
                <a:srgbClr val="99FFCC"/>
              </a:gs>
            </a:gsLst>
          </a:gradFill>
          <a:ln w="76200">
            <a:solidFill>
              <a:srgbClr val="009999"/>
            </a:solidFill>
          </a:ln>
        </p:spPr>
        <p:txBody>
          <a:bodyPr tIns="180000" bIns="108000">
            <a:normAutofit/>
          </a:bodyPr>
          <a:lstStyle/>
          <a:p>
            <a:pPr>
              <a:lnSpc>
                <a:spcPct val="100000"/>
              </a:lnSpc>
              <a:spcBef>
                <a:spcPts val="0"/>
              </a:spcBef>
              <a:spcAft>
                <a:spcPts val="600"/>
              </a:spcAft>
            </a:pPr>
            <a:r>
              <a:rPr lang="en-US" sz="2400" kern="10" dirty="0">
                <a:ln w="9525">
                  <a:noFill/>
                  <a:round/>
                  <a:headEnd/>
                  <a:tailEnd/>
                </a:ln>
                <a:solidFill>
                  <a:schemeClr val="tx1">
                    <a:lumMod val="50000"/>
                  </a:schemeClr>
                </a:solidFill>
                <a:effectLst>
                  <a:outerShdw dist="35921" dir="2700000" algn="ctr" rotWithShape="0">
                    <a:srgbClr val="C0C0C0">
                      <a:alpha val="80000"/>
                    </a:srgbClr>
                  </a:outerShdw>
                </a:effectLst>
                <a:latin typeface="Arial" panose="020B0604020202020204" pitchFamily="34" charset="0"/>
                <a:cs typeface="Arial" panose="020B0604020202020204" pitchFamily="34" charset="0"/>
              </a:rPr>
              <a:t>Five Major Areas</a:t>
            </a:r>
          </a:p>
          <a:p>
            <a:pPr>
              <a:lnSpc>
                <a:spcPct val="100000"/>
              </a:lnSpc>
              <a:spcBef>
                <a:spcPts val="0"/>
              </a:spcBef>
              <a:spcAft>
                <a:spcPts val="600"/>
              </a:spcAft>
            </a:pPr>
            <a:r>
              <a:rPr lang="en-US" sz="2400" kern="10" dirty="0">
                <a:ln w="9525">
                  <a:noFill/>
                  <a:round/>
                  <a:headEnd/>
                  <a:tailEnd/>
                </a:ln>
                <a:solidFill>
                  <a:schemeClr val="tx1">
                    <a:lumMod val="50000"/>
                  </a:schemeClr>
                </a:solidFill>
                <a:effectLst>
                  <a:outerShdw dist="35921" dir="2700000" algn="ctr" rotWithShape="0">
                    <a:srgbClr val="C0C0C0">
                      <a:alpha val="80000"/>
                    </a:srgbClr>
                  </a:outerShdw>
                </a:effectLst>
                <a:latin typeface="Arial" panose="020B0604020202020204" pitchFamily="34" charset="0"/>
                <a:cs typeface="Arial" panose="020B0604020202020204" pitchFamily="34" charset="0"/>
              </a:rPr>
              <a:t>or Strands of</a:t>
            </a:r>
          </a:p>
          <a:p>
            <a:pPr>
              <a:lnSpc>
                <a:spcPct val="100000"/>
              </a:lnSpc>
              <a:spcBef>
                <a:spcPts val="0"/>
              </a:spcBef>
              <a:spcAft>
                <a:spcPts val="600"/>
              </a:spcAft>
            </a:pPr>
            <a:r>
              <a:rPr lang="en-US" sz="2400" kern="10" dirty="0">
                <a:ln w="9525">
                  <a:noFill/>
                  <a:round/>
                  <a:headEnd/>
                  <a:tailEnd/>
                </a:ln>
                <a:solidFill>
                  <a:schemeClr val="tx1">
                    <a:lumMod val="50000"/>
                  </a:schemeClr>
                </a:solidFill>
                <a:effectLst>
                  <a:outerShdw dist="35921" dir="2700000" algn="ctr" rotWithShape="0">
                    <a:srgbClr val="C0C0C0">
                      <a:alpha val="80000"/>
                    </a:srgbClr>
                  </a:outerShdw>
                </a:effectLst>
                <a:latin typeface="Arial" panose="020B0604020202020204" pitchFamily="34" charset="0"/>
                <a:cs typeface="Arial" panose="020B0604020202020204" pitchFamily="34" charset="0"/>
              </a:rPr>
              <a:t>Math</a:t>
            </a:r>
            <a:endParaRPr lang="en-US" dirty="0"/>
          </a:p>
        </p:txBody>
      </p:sp>
      <p:sp>
        <p:nvSpPr>
          <p:cNvPr id="3" name="Slide Number Placeholder 2">
            <a:extLst>
              <a:ext uri="{FF2B5EF4-FFF2-40B4-BE49-F238E27FC236}">
                <a16:creationId xmlns:a16="http://schemas.microsoft.com/office/drawing/2014/main" id="{1B207A22-C237-4907-825A-3E28A7AE92A4}"/>
              </a:ext>
            </a:extLst>
          </p:cNvPr>
          <p:cNvSpPr>
            <a:spLocks noGrp="1"/>
          </p:cNvSpPr>
          <p:nvPr>
            <p:ph type="sldNum" sz="quarter" idx="12"/>
          </p:nvPr>
        </p:nvSpPr>
        <p:spPr/>
        <p:txBody>
          <a:bodyPr/>
          <a:lstStyle/>
          <a:p>
            <a:fld id="{98C0CDE5-970C-4CC4-BF43-0DA127E73E82}" type="slidenum">
              <a:rPr lang="en-US" smtClean="0"/>
              <a:t>7</a:t>
            </a:fld>
            <a:endParaRPr lang="en-US" dirty="0"/>
          </a:p>
        </p:txBody>
      </p:sp>
      <p:sp>
        <p:nvSpPr>
          <p:cNvPr id="9" name="Text Box 9"/>
          <p:cNvSpPr txBox="1">
            <a:spLocks noChangeArrowheads="1"/>
          </p:cNvSpPr>
          <p:nvPr/>
        </p:nvSpPr>
        <p:spPr bwMode="auto">
          <a:xfrm>
            <a:off x="4641023" y="2517963"/>
            <a:ext cx="6522720" cy="2793842"/>
          </a:xfrm>
          <a:prstGeom prst="rect">
            <a:avLst/>
          </a:prstGeom>
          <a:noFill/>
          <a:ln w="9525">
            <a:noFill/>
            <a:miter lim="800000"/>
            <a:headEnd/>
            <a:tailEnd/>
          </a:ln>
          <a:effectLst/>
        </p:spPr>
        <p:txBody>
          <a:bodyPr wrap="square">
            <a:spAutoFit/>
          </a:bodyPr>
          <a:lstStyle/>
          <a:p>
            <a:pPr marL="571500" indent="-571500" fontAlgn="base">
              <a:lnSpc>
                <a:spcPct val="150000"/>
              </a:lnSpc>
              <a:spcBef>
                <a:spcPct val="0"/>
              </a:spcBef>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Number Sense and Numeration</a:t>
            </a:r>
          </a:p>
          <a:p>
            <a:pPr marL="571500" indent="-571500" fontAlgn="base">
              <a:lnSpc>
                <a:spcPct val="150000"/>
              </a:lnSpc>
              <a:spcBef>
                <a:spcPct val="0"/>
              </a:spcBef>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Measurement</a:t>
            </a:r>
          </a:p>
          <a:p>
            <a:pPr marL="571500" indent="-571500" fontAlgn="base">
              <a:lnSpc>
                <a:spcPct val="150000"/>
              </a:lnSpc>
              <a:spcBef>
                <a:spcPct val="0"/>
              </a:spcBef>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Spatial Sense and Geometry</a:t>
            </a:r>
          </a:p>
          <a:p>
            <a:pPr marL="571500" indent="-571500" fontAlgn="base">
              <a:lnSpc>
                <a:spcPct val="150000"/>
              </a:lnSpc>
              <a:spcBef>
                <a:spcPct val="0"/>
              </a:spcBef>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Patterning </a:t>
            </a:r>
          </a:p>
          <a:p>
            <a:pPr marL="571500" indent="-571500" fontAlgn="base">
              <a:lnSpc>
                <a:spcPct val="150000"/>
              </a:lnSpc>
              <a:spcBef>
                <a:spcPct val="0"/>
              </a:spcBef>
              <a:buFont typeface="Arial" panose="020B0604020202020204" pitchFamily="34" charset="0"/>
              <a:buChar char="•"/>
            </a:pPr>
            <a:r>
              <a:rPr lang="en-US" sz="2400" dirty="0">
                <a:solidFill>
                  <a:prstClr val="black"/>
                </a:solidFill>
                <a:latin typeface="Arial" panose="020B0604020202020204" pitchFamily="34" charset="0"/>
                <a:cs typeface="Arial" panose="020B0604020202020204" pitchFamily="34" charset="0"/>
              </a:rPr>
              <a:t>Data Management and Probability</a:t>
            </a:r>
          </a:p>
        </p:txBody>
      </p:sp>
      <p:pic>
        <p:nvPicPr>
          <p:cNvPr id="7" name="Picture 6">
            <a:extLst>
              <a:ext uri="{FF2B5EF4-FFF2-40B4-BE49-F238E27FC236}">
                <a16:creationId xmlns:a16="http://schemas.microsoft.com/office/drawing/2014/main" id="{B01496F1-DC60-4DDC-82D0-FFEB948B516B}"/>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1844236"/>
      </p:ext>
    </p:extLst>
  </p:cSld>
  <p:clrMapOvr>
    <a:masterClrMapping/>
  </p:clrMapOvr>
  <mc:AlternateContent xmlns:mc="http://schemas.openxmlformats.org/markup-compatibility/2006" xmlns:p14="http://schemas.microsoft.com/office/powerpoint/2010/main">
    <mc:Choice Requires="p14">
      <p:transition spd="slow" p14:dur="2000" advTm="16298"/>
    </mc:Choice>
    <mc:Fallback xmlns="">
      <p:transition spd="slow" advTm="1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020577">
            <a:off x="665248" y="2106700"/>
            <a:ext cx="4851352" cy="3011049"/>
          </a:xfrm>
        </p:spPr>
        <p:txBody>
          <a:bodyPr>
            <a:normAutofit/>
          </a:bodyPr>
          <a:lstStyle/>
          <a:p>
            <a:r>
              <a:rPr lang="en-US" sz="4400" kern="10" dirty="0">
                <a:ln w="9525">
                  <a:noFill/>
                  <a:round/>
                  <a:headEnd/>
                  <a:tailEnd/>
                </a:ln>
                <a:effectLst>
                  <a:outerShdw dist="35921" dir="2700000" algn="ctr" rotWithShape="0">
                    <a:srgbClr val="C0C0C0">
                      <a:alpha val="80000"/>
                    </a:srgbClr>
                  </a:outerShdw>
                </a:effectLst>
                <a:latin typeface="Arial" panose="020B0604020202020204" pitchFamily="34" charset="0"/>
                <a:cs typeface="Arial" panose="020B0604020202020204" pitchFamily="34" charset="0"/>
              </a:rPr>
              <a:t>Number Sense and Numeration</a:t>
            </a:r>
            <a:endParaRPr lang="en-CA" sz="4400" dirty="0"/>
          </a:p>
        </p:txBody>
      </p:sp>
      <p:sp>
        <p:nvSpPr>
          <p:cNvPr id="3" name="Subtitle 2"/>
          <p:cNvSpPr>
            <a:spLocks noGrp="1"/>
          </p:cNvSpPr>
          <p:nvPr>
            <p:ph type="subTitle" idx="1"/>
          </p:nvPr>
        </p:nvSpPr>
        <p:spPr>
          <a:xfrm rot="853085">
            <a:off x="7058548" y="2965465"/>
            <a:ext cx="4975641" cy="1514645"/>
          </a:xfrm>
        </p:spPr>
        <p:txBody>
          <a:bodyPr>
            <a:normAutofit fontScale="25000" lnSpcReduction="20000"/>
          </a:bodyPr>
          <a:lstStyle/>
          <a:p>
            <a:pPr lvl="0" algn="ctr" fontAlgn="base">
              <a:lnSpc>
                <a:spcPct val="120000"/>
              </a:lnSpc>
              <a:spcBef>
                <a:spcPct val="0"/>
              </a:spcBef>
              <a:spcAft>
                <a:spcPts val="600"/>
              </a:spcAft>
            </a:pPr>
            <a:r>
              <a:rPr lang="en-US" sz="9600" b="1" dirty="0">
                <a:latin typeface="Arial" panose="020B0604020202020204" pitchFamily="34" charset="0"/>
                <a:cs typeface="Arial" panose="020B0604020202020204" pitchFamily="34" charset="0"/>
              </a:rPr>
              <a:t>Understanding</a:t>
            </a:r>
          </a:p>
          <a:p>
            <a:pPr lvl="0" algn="ctr" fontAlgn="base">
              <a:lnSpc>
                <a:spcPct val="120000"/>
              </a:lnSpc>
              <a:spcBef>
                <a:spcPct val="0"/>
              </a:spcBef>
              <a:spcAft>
                <a:spcPts val="600"/>
              </a:spcAft>
            </a:pPr>
            <a:r>
              <a:rPr lang="en-US" sz="9600" b="1" dirty="0">
                <a:latin typeface="Arial" panose="020B0604020202020204" pitchFamily="34" charset="0"/>
                <a:cs typeface="Arial" panose="020B0604020202020204" pitchFamily="34" charset="0"/>
              </a:rPr>
              <a:t>the different uses</a:t>
            </a:r>
          </a:p>
          <a:p>
            <a:pPr lvl="0" algn="ctr" fontAlgn="base">
              <a:lnSpc>
                <a:spcPct val="120000"/>
              </a:lnSpc>
              <a:spcBef>
                <a:spcPct val="0"/>
              </a:spcBef>
              <a:spcAft>
                <a:spcPts val="600"/>
              </a:spcAft>
            </a:pPr>
            <a:r>
              <a:rPr lang="en-US" sz="9600" b="1" dirty="0">
                <a:latin typeface="Arial" panose="020B0604020202020204" pitchFamily="34" charset="0"/>
                <a:cs typeface="Arial" panose="020B0604020202020204" pitchFamily="34" charset="0"/>
              </a:rPr>
              <a:t>for numbers</a:t>
            </a:r>
          </a:p>
          <a:p>
            <a:endParaRPr lang="en-CA" dirty="0"/>
          </a:p>
        </p:txBody>
      </p:sp>
      <p:sp>
        <p:nvSpPr>
          <p:cNvPr id="4" name="Slide Number Placeholder 2">
            <a:extLst>
              <a:ext uri="{FF2B5EF4-FFF2-40B4-BE49-F238E27FC236}">
                <a16:creationId xmlns:a16="http://schemas.microsoft.com/office/drawing/2014/main" id="{4FCE2D23-707E-4ADE-AB6D-A19EC77A5CDE}"/>
              </a:ext>
            </a:extLst>
          </p:cNvPr>
          <p:cNvSpPr txBox="1">
            <a:spLocks/>
          </p:cNvSpPr>
          <p:nvPr/>
        </p:nvSpPr>
        <p:spPr>
          <a:xfrm>
            <a:off x="11501734" y="5799520"/>
            <a:ext cx="642257"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C0CDE5-970C-4CC4-BF43-0DA127E73E82}" type="slidenum">
              <a:rPr lang="en-US" sz="1600" b="1" smtClean="0">
                <a:solidFill>
                  <a:schemeClr val="bg1"/>
                </a:solidFill>
                <a:latin typeface="+mj-lt"/>
              </a:rPr>
              <a:pPr/>
              <a:t>8</a:t>
            </a:fld>
            <a:endParaRPr lang="en-US" sz="1600" b="1" dirty="0">
              <a:solidFill>
                <a:schemeClr val="bg1"/>
              </a:solidFill>
              <a:latin typeface="+mj-lt"/>
            </a:endParaRPr>
          </a:p>
        </p:txBody>
      </p:sp>
      <p:pic>
        <p:nvPicPr>
          <p:cNvPr id="5" name="Picture 4">
            <a:extLst>
              <a:ext uri="{FF2B5EF4-FFF2-40B4-BE49-F238E27FC236}">
                <a16:creationId xmlns:a16="http://schemas.microsoft.com/office/drawing/2014/main" id="{FAE6EDB4-72B6-44D7-BFC5-6237DB2D3042}"/>
              </a:ext>
            </a:extLst>
          </p:cNvPr>
          <p:cNvPicPr>
            <a:picLocks noChangeAspect="1"/>
          </p:cNvPicPr>
          <p:nvPr/>
        </p:nvPicPr>
        <p:blipFill>
          <a:blip r:embed="rId4"/>
          <a:stretch>
            <a:fillRect/>
          </a:stretch>
        </p:blipFill>
        <p:spPr>
          <a:xfrm>
            <a:off x="8918164" y="142124"/>
            <a:ext cx="3273836" cy="1579001"/>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8271359"/>
      </p:ext>
    </p:extLst>
  </p:cSld>
  <p:clrMapOvr>
    <a:masterClrMapping/>
  </p:clrMapOvr>
  <mc:AlternateContent xmlns:mc="http://schemas.openxmlformats.org/markup-compatibility/2006" xmlns:p14="http://schemas.microsoft.com/office/powerpoint/2010/main">
    <mc:Choice Requires="p14">
      <p:transition spd="slow" p14:dur="2000" advTm="9786"/>
    </mc:Choice>
    <mc:Fallback xmlns="">
      <p:transition spd="slow" advTm="9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8C0CDE5-970C-4CC4-BF43-0DA127E73E82}" type="slidenum">
              <a:rPr lang="en-US" noProof="0" smtClean="0"/>
              <a:t>9</a:t>
            </a:fld>
            <a:endParaRPr lang="en-US" noProof="0" dirty="0"/>
          </a:p>
        </p:txBody>
      </p:sp>
      <p:sp>
        <p:nvSpPr>
          <p:cNvPr id="4" name="Title 3"/>
          <p:cNvSpPr>
            <a:spLocks noGrp="1"/>
          </p:cNvSpPr>
          <p:nvPr>
            <p:ph type="title"/>
          </p:nvPr>
        </p:nvSpPr>
        <p:spPr>
          <a:xfrm rot="21180000">
            <a:off x="62742" y="262470"/>
            <a:ext cx="4837792" cy="1325563"/>
          </a:xfrm>
        </p:spPr>
        <p:txBody>
          <a:bodyPr>
            <a:normAutofit/>
          </a:bodyPr>
          <a:lstStyle/>
          <a:p>
            <a:r>
              <a:rPr lang="en-CA" sz="2400" dirty="0"/>
              <a:t>By the end of Early Learning Kindergarten, children will;</a:t>
            </a:r>
          </a:p>
        </p:txBody>
      </p:sp>
      <p:sp>
        <p:nvSpPr>
          <p:cNvPr id="5" name="Content Placeholder 4"/>
          <p:cNvSpPr>
            <a:spLocks noGrp="1"/>
          </p:cNvSpPr>
          <p:nvPr>
            <p:ph idx="1"/>
          </p:nvPr>
        </p:nvSpPr>
        <p:spPr>
          <a:xfrm>
            <a:off x="2316480" y="1877881"/>
            <a:ext cx="8510016" cy="4850177"/>
          </a:xfrm>
        </p:spPr>
        <p:txBody>
          <a:bodyPr>
            <a:noAutofit/>
          </a:bodyPr>
          <a:lstStyle/>
          <a:p>
            <a:pPr>
              <a:lnSpc>
                <a:spcPct val="100000"/>
              </a:lnSpc>
              <a:spcBef>
                <a:spcPts val="0"/>
              </a:spcBef>
              <a:spcAft>
                <a:spcPts val="1200"/>
              </a:spcAft>
            </a:pPr>
            <a:r>
              <a:rPr lang="en-US" sz="2000" dirty="0">
                <a:latin typeface="Arial" panose="020B0604020202020204" pitchFamily="34" charset="0"/>
                <a:cs typeface="Arial" panose="020B0604020202020204" pitchFamily="34" charset="0"/>
              </a:rPr>
              <a:t>Demonstrate an understanding of numbers using concrete materials to explore and investigate counting,  quantity, and number relationships</a:t>
            </a:r>
            <a:endParaRPr lang="en-CA" sz="2000" dirty="0">
              <a:latin typeface="Arial" panose="020B0604020202020204" pitchFamily="34" charset="0"/>
              <a:cs typeface="Arial" panose="020B0604020202020204" pitchFamily="34" charset="0"/>
            </a:endParaRPr>
          </a:p>
          <a:p>
            <a:pPr lvl="0" fontAlgn="base">
              <a:lnSpc>
                <a:spcPct val="100000"/>
              </a:lnSpc>
              <a:spcBef>
                <a:spcPts val="0"/>
              </a:spcBef>
              <a:spcAft>
                <a:spcPts val="1200"/>
              </a:spcAft>
              <a:defRPr/>
            </a:pPr>
            <a:r>
              <a:rPr lang="en-CA" sz="2000" dirty="0">
                <a:latin typeface="Arial" panose="020B0604020202020204" pitchFamily="34" charset="0"/>
                <a:cs typeface="Arial" panose="020B0604020202020204" pitchFamily="34" charset="0"/>
              </a:rPr>
              <a:t>Count accurately &amp; competently; forwards and backwards (counting backwards is a very useful strategy and beginning of subtraction)</a:t>
            </a:r>
          </a:p>
          <a:p>
            <a:pPr>
              <a:lnSpc>
                <a:spcPct val="100000"/>
              </a:lnSpc>
              <a:spcBef>
                <a:spcPts val="0"/>
              </a:spcBef>
              <a:spcAft>
                <a:spcPts val="1200"/>
              </a:spcAft>
            </a:pPr>
            <a:r>
              <a:rPr lang="en-CA" sz="2000" dirty="0">
                <a:latin typeface="Arial" panose="020B0604020202020204" pitchFamily="34" charset="0"/>
                <a:cs typeface="Arial" panose="020B0604020202020204" pitchFamily="34" charset="0"/>
              </a:rPr>
              <a:t>Count on </a:t>
            </a:r>
          </a:p>
          <a:p>
            <a:pPr>
              <a:lnSpc>
                <a:spcPct val="100000"/>
              </a:lnSpc>
              <a:spcBef>
                <a:spcPts val="0"/>
              </a:spcBef>
              <a:spcAft>
                <a:spcPts val="1200"/>
              </a:spcAft>
            </a:pPr>
            <a:r>
              <a:rPr lang="en-CA" sz="2000" dirty="0">
                <a:latin typeface="Arial" panose="020B0604020202020204" pitchFamily="34" charset="0"/>
                <a:cs typeface="Arial" panose="020B0604020202020204" pitchFamily="34" charset="0"/>
              </a:rPr>
              <a:t>Identify firsts and lasts</a:t>
            </a:r>
          </a:p>
          <a:p>
            <a:pPr>
              <a:lnSpc>
                <a:spcPct val="100000"/>
              </a:lnSpc>
              <a:spcBef>
                <a:spcPts val="0"/>
              </a:spcBef>
              <a:spcAft>
                <a:spcPts val="1200"/>
              </a:spcAft>
            </a:pPr>
            <a:r>
              <a:rPr lang="en-CA" sz="2000" dirty="0">
                <a:latin typeface="Arial" panose="020B0604020202020204" pitchFamily="34" charset="0"/>
                <a:cs typeface="Arial" panose="020B0604020202020204" pitchFamily="34" charset="0"/>
              </a:rPr>
              <a:t>Describe &amp; recognize the concept of zero (all numbers)</a:t>
            </a:r>
          </a:p>
          <a:p>
            <a:pPr>
              <a:lnSpc>
                <a:spcPct val="100000"/>
              </a:lnSpc>
              <a:spcBef>
                <a:spcPts val="0"/>
              </a:spcBef>
              <a:spcAft>
                <a:spcPts val="1200"/>
              </a:spcAft>
            </a:pPr>
            <a:r>
              <a:rPr lang="en-CA" sz="2000" dirty="0">
                <a:latin typeface="Arial" panose="020B0604020202020204" pitchFamily="34" charset="0"/>
                <a:cs typeface="Arial" panose="020B0604020202020204" pitchFamily="34" charset="0"/>
              </a:rPr>
              <a:t>Match objects by 1 to 1 correspondence (one cup to one saucer)</a:t>
            </a:r>
          </a:p>
          <a:p>
            <a:pPr>
              <a:lnSpc>
                <a:spcPct val="100000"/>
              </a:lnSpc>
              <a:spcBef>
                <a:spcPts val="0"/>
              </a:spcBef>
              <a:spcAft>
                <a:spcPts val="1200"/>
              </a:spcAft>
            </a:pPr>
            <a:r>
              <a:rPr lang="en-CA" sz="2000" dirty="0">
                <a:latin typeface="Arial" panose="020B0604020202020204" pitchFamily="34" charset="0"/>
                <a:cs typeface="Arial" panose="020B0604020202020204" pitchFamily="34" charset="0"/>
              </a:rPr>
              <a:t>Sort and classify objects into sets according to characteristics or attributes (i.e. colour, size, shape)</a:t>
            </a:r>
          </a:p>
          <a:p>
            <a:pPr>
              <a:lnSpc>
                <a:spcPct val="100000"/>
              </a:lnSpc>
              <a:spcBef>
                <a:spcPts val="0"/>
              </a:spcBef>
              <a:spcAft>
                <a:spcPts val="1200"/>
              </a:spcAft>
            </a:pPr>
            <a:r>
              <a:rPr lang="en-CA" sz="2000" dirty="0">
                <a:latin typeface="Arial" panose="020B0604020202020204" pitchFamily="34" charset="0"/>
                <a:cs typeface="Arial" panose="020B0604020202020204" pitchFamily="34" charset="0"/>
              </a:rPr>
              <a:t>Estimate and count to identify  more, few or the same</a:t>
            </a:r>
          </a:p>
        </p:txBody>
      </p:sp>
      <p:pic>
        <p:nvPicPr>
          <p:cNvPr id="6" name="Picture 5">
            <a:extLst>
              <a:ext uri="{FF2B5EF4-FFF2-40B4-BE49-F238E27FC236}">
                <a16:creationId xmlns:a16="http://schemas.microsoft.com/office/drawing/2014/main" id="{9B3108CB-30B8-4EFF-9397-345B4AC3ECAD}"/>
              </a:ext>
            </a:extLst>
          </p:cNvPr>
          <p:cNvPicPr>
            <a:picLocks noChangeAspect="1"/>
          </p:cNvPicPr>
          <p:nvPr/>
        </p:nvPicPr>
        <p:blipFill>
          <a:blip r:embed="rId4"/>
          <a:stretch>
            <a:fillRect/>
          </a:stretch>
        </p:blipFill>
        <p:spPr>
          <a:xfrm>
            <a:off x="8794249" y="-6769"/>
            <a:ext cx="2883658" cy="131685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3008077"/>
      </p:ext>
    </p:extLst>
  </p:cSld>
  <p:clrMapOvr>
    <a:masterClrMapping/>
  </p:clrMapOvr>
  <mc:AlternateContent xmlns:mc="http://schemas.openxmlformats.org/markup-compatibility/2006" xmlns:p14="http://schemas.microsoft.com/office/powerpoint/2010/main">
    <mc:Choice Requires="p14">
      <p:transition spd="slow" p14:dur="2000" advTm="59169"/>
    </mc:Choice>
    <mc:Fallback xmlns="">
      <p:transition spd="slow" advTm="5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ustom 22">
      <a:dk1>
        <a:srgbClr val="9D0F00"/>
      </a:dk1>
      <a:lt1>
        <a:sysClr val="window" lastClr="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Custom 22">
      <a:majorFont>
        <a:latin typeface="Comic Sans MS"/>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66931380_Elementary school presentation_AAS_v4" id="{A1DE4719-C921-4876-B2FB-6B9A65FA4A71}" vid="{085AC972-F1A4-4B51-A582-8C15E7A469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f7f10ee9-0c9a-4021-8772-4ec8ee96f08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C67839A686614AB0DE9AC13F08417F" ma:contentTypeVersion="648" ma:contentTypeDescription="Create a new document." ma:contentTypeScope="" ma:versionID="86c7998d881c2d38d319f433e237220e">
  <xsd:schema xmlns:xsd="http://www.w3.org/2001/XMLSchema" xmlns:xs="http://www.w3.org/2001/XMLSchema" xmlns:p="http://schemas.microsoft.com/office/2006/metadata/properties" xmlns:ns2="ff69eb55-ff66-4b58-bad9-dbd0803107dc" xmlns:ns3="f7f10ee9-0c9a-4021-8772-4ec8ee96f089" xmlns:ns4="1b5887fd-d0e4-4584-804b-e76ccd517ff7" targetNamespace="http://schemas.microsoft.com/office/2006/metadata/properties" ma:root="true" ma:fieldsID="24c410e5b30ef7cd457cba10e011500e" ns2:_="" ns3:_="" ns4:_="">
    <xsd:import namespace="ff69eb55-ff66-4b58-bad9-dbd0803107dc"/>
    <xsd:import namespace="f7f10ee9-0c9a-4021-8772-4ec8ee96f089"/>
    <xsd:import namespace="1b5887fd-d0e4-4584-804b-e76ccd517ff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9eb55-ff66-4b58-bad9-dbd0803107d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7f10ee9-0c9a-4021-8772-4ec8ee96f08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b5887fd-d0e4-4584-804b-e76ccd517ff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F6C8FF-3D90-457B-9108-406F928CD7CB}">
  <ds:schemaRefs>
    <ds:schemaRef ds:uri="ff69eb55-ff66-4b58-bad9-dbd0803107dc"/>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purl.org/dc/dcmitype/"/>
    <ds:schemaRef ds:uri="http://schemas.openxmlformats.org/package/2006/metadata/core-properties"/>
    <ds:schemaRef ds:uri="1b5887fd-d0e4-4584-804b-e76ccd517ff7"/>
    <ds:schemaRef ds:uri="f7f10ee9-0c9a-4021-8772-4ec8ee96f089"/>
    <ds:schemaRef ds:uri="http://www.w3.org/XML/1998/namespace"/>
  </ds:schemaRefs>
</ds:datastoreItem>
</file>

<file path=customXml/itemProps2.xml><?xml version="1.0" encoding="utf-8"?>
<ds:datastoreItem xmlns:ds="http://schemas.openxmlformats.org/officeDocument/2006/customXml" ds:itemID="{0CACBAA8-326D-4A4B-880B-2A0773FF54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69eb55-ff66-4b58-bad9-dbd0803107dc"/>
    <ds:schemaRef ds:uri="f7f10ee9-0c9a-4021-8772-4ec8ee96f089"/>
    <ds:schemaRef ds:uri="1b5887fd-d0e4-4584-804b-e76ccd517f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9863D3-9166-4C08-B177-5E2A0158B70D}">
  <ds:schemaRefs>
    <ds:schemaRef ds:uri="http://schemas.microsoft.com/sharepoint/events"/>
  </ds:schemaRefs>
</ds:datastoreItem>
</file>

<file path=customXml/itemProps4.xml><?xml version="1.0" encoding="utf-8"?>
<ds:datastoreItem xmlns:ds="http://schemas.openxmlformats.org/officeDocument/2006/customXml" ds:itemID="{C5EE5440-5A1F-438E-9118-BE5E33F9727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Elementary school presentation</Template>
  <TotalTime>0</TotalTime>
  <Words>2137</Words>
  <Application>Microsoft Office PowerPoint</Application>
  <PresentationFormat>Widescreen</PresentationFormat>
  <Paragraphs>229</Paragraphs>
  <Slides>37</Slides>
  <Notes>1</Notes>
  <HiddenSlides>0</HiddenSlides>
  <MMClips>37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BernhardMod BT</vt:lpstr>
      <vt:lpstr>Calibri</vt:lpstr>
      <vt:lpstr>Comic Sans MS</vt:lpstr>
      <vt:lpstr>Franklin Gothic Book</vt:lpstr>
      <vt:lpstr>Office Theme</vt:lpstr>
      <vt:lpstr>Math is Everywhere</vt:lpstr>
      <vt:lpstr>Hello &amp; Welcome</vt:lpstr>
      <vt:lpstr>Why is math so important?</vt:lpstr>
      <vt:lpstr>Everything we do is related to math</vt:lpstr>
      <vt:lpstr>Books are a good way to explore math</vt:lpstr>
      <vt:lpstr>During school</vt:lpstr>
      <vt:lpstr>Math Strands</vt:lpstr>
      <vt:lpstr>Number Sense and Numeration</vt:lpstr>
      <vt:lpstr>By the end of Early Learning Kindergarten, children will;</vt:lpstr>
      <vt:lpstr>Activities</vt:lpstr>
      <vt:lpstr>More activities</vt:lpstr>
      <vt:lpstr>PowerPoint Presentation</vt:lpstr>
      <vt:lpstr>Measurement</vt:lpstr>
      <vt:lpstr>By the end of Early Learning Kindergarten, children will:</vt:lpstr>
      <vt:lpstr>Activities</vt:lpstr>
      <vt:lpstr>More activities</vt:lpstr>
      <vt:lpstr>PowerPoint Presentation</vt:lpstr>
      <vt:lpstr> </vt:lpstr>
      <vt:lpstr>By the end of Early Learning Kindergarten, children will:</vt:lpstr>
      <vt:lpstr>Activities</vt:lpstr>
      <vt:lpstr>More activities</vt:lpstr>
      <vt:lpstr>PowerPoint Presentation</vt:lpstr>
      <vt:lpstr>Understand and recognize patterns</vt:lpstr>
      <vt:lpstr>By the end of Early Learning Kindergarten, children will;</vt:lpstr>
      <vt:lpstr>Activities</vt:lpstr>
      <vt:lpstr>More activities</vt:lpstr>
      <vt:lpstr>PowerPoint Presentation</vt:lpstr>
      <vt:lpstr>Ability to collect, organize and interpret information</vt:lpstr>
      <vt:lpstr>By the end of Early Learning Kindergarten, children will;</vt:lpstr>
      <vt:lpstr>Activities</vt:lpstr>
      <vt:lpstr>Activities</vt:lpstr>
      <vt:lpstr>More activities</vt:lpstr>
      <vt:lpstr>PowerPoint Presentation</vt:lpstr>
      <vt:lpstr>Children learn,</vt:lpstr>
      <vt:lpstr>Math is Everywhere</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2020-05-10T15:00:39Z</dcterms:created>
  <dcterms:modified xsi:type="dcterms:W3CDTF">2020-07-22T17:37:56Z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0x0101003BC67839A686614AB0DE9AC13F08417F</vt:lpwstr>
  </property>
</Properties>
</file>